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3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2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71" r:id="rId1"/>
    <p:sldMasterId id="2147483829" r:id="rId2"/>
    <p:sldMasterId id="2147483864" r:id="rId3"/>
    <p:sldMasterId id="2147483938" r:id="rId4"/>
  </p:sldMasterIdLst>
  <p:notesMasterIdLst>
    <p:notesMasterId r:id="rId32"/>
  </p:notesMasterIdLst>
  <p:sldIdLst>
    <p:sldId id="260" r:id="rId5"/>
    <p:sldId id="2147374346" r:id="rId6"/>
    <p:sldId id="5252" r:id="rId7"/>
    <p:sldId id="2147374335" r:id="rId8"/>
    <p:sldId id="2147374334" r:id="rId9"/>
    <p:sldId id="2147374342" r:id="rId10"/>
    <p:sldId id="2147374336" r:id="rId11"/>
    <p:sldId id="2147374337" r:id="rId12"/>
    <p:sldId id="2147374338" r:id="rId13"/>
    <p:sldId id="2147374339" r:id="rId14"/>
    <p:sldId id="2147374344" r:id="rId15"/>
    <p:sldId id="2147374343" r:id="rId16"/>
    <p:sldId id="2147374340" r:id="rId17"/>
    <p:sldId id="2147374345" r:id="rId18"/>
    <p:sldId id="2147374347" r:id="rId19"/>
    <p:sldId id="2147374341" r:id="rId20"/>
    <p:sldId id="2147374348" r:id="rId21"/>
    <p:sldId id="2147374349" r:id="rId22"/>
    <p:sldId id="2147374350" r:id="rId23"/>
    <p:sldId id="2147374351" r:id="rId24"/>
    <p:sldId id="2147374352" r:id="rId25"/>
    <p:sldId id="2147374353" r:id="rId26"/>
    <p:sldId id="2147374354" r:id="rId27"/>
    <p:sldId id="2147374355" r:id="rId28"/>
    <p:sldId id="2147374357" r:id="rId29"/>
    <p:sldId id="2147374356" r:id="rId30"/>
    <p:sldId id="2147374309" r:id="rId3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phael Pereira de Lacerda" initials="RPdL" lastIdx="1" clrIdx="0">
    <p:extLst>
      <p:ext uri="{19B8F6BF-5375-455C-9EA6-DF929625EA0E}">
        <p15:presenceInfo xmlns:p15="http://schemas.microsoft.com/office/powerpoint/2012/main" userId="S::rlacerda@br.ibm.com::28b182a3-9a33-4230-8220-e4da1145ba2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52D"/>
    <a:srgbClr val="C6E0B4"/>
    <a:srgbClr val="2A494C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21" autoAdjust="0"/>
    <p:restoredTop sz="90660" autoAdjust="0"/>
  </p:normalViewPr>
  <p:slideViewPr>
    <p:cSldViewPr snapToGrid="0" snapToObjects="1">
      <p:cViewPr varScale="1">
        <p:scale>
          <a:sx n="112" d="100"/>
          <a:sy n="112" d="100"/>
        </p:scale>
        <p:origin x="2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9:00:31.3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1250 12668 24575,'3'0'0,"2"-2"0,0 7 0,4 0 0,7 5 0,4 10 0,11-1 0,13 7 0,10 7 0,-2-8 0,-3 7 0,-18-18 0,-7 0 0,-10-10 0,2 4 0,-10-7 0,2 1 0,-5-2 0</inkml:trace>
  <inkml:trace contextRef="#ctx0" brushRef="#br0" timeOffset="900">1589 12642 24575,'-8'5'0,"-1"1"0,-7 6 0,2 4 0,-3 3 0,-5 6 0,-1 1 0,0 0 0,3-5 0,10-5 0,2-5 0,2-5 0,0 4 0,1-9 0,-1 4 0,-2-2 0,1 0 0,-6 5 0,4 1 0,-5 2 0,5-7 0,-3 10 0,8-15 0,-2 11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9:20:06.5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5695 3116 24575,'3'-4'0,"2"2"0,13 2 0,-2 3 0,22 2 0,10-6 0,-12 7 0,-2-8 0,3-1 0,6 5 0,0-1 0,0-3 0,0-2 0,6 4 0,-4-1 0,4-2 0,-3 4 0,-3-2 0,-8 0 0,-4-4 0,-28 8 0,2-5 0,-2 4 0,2-5 0,1 3 0,-1 0 0,1 0 0,2 0 0,1-2 0,2 4 0,5-8 0,-6 8 0,5-5 0,-9 3 0,0-3 0,-1 5 0,-5-6 0,5 6 0,1-5 0,0 3 0,2 0 0,-2 0 0,2 0 0,-2 0 0,2 0 0,-3 0 0,3 0 0,-1 0 0,1 0 0,-3 0 0,1 0 0,-3 0 0,-1 0 0</inkml:trace>
  <inkml:trace contextRef="#ctx0" brushRef="#br0" timeOffset="13419">4544 3102 24575,'11'0'0,"14"4"0,3 1 0,13-1 0,7 6 0,-6-9 0,23 4 0,-29-5 0,10 0 0,-16 0 0,-12 0 0,11 0 0,-17 0 0,9 0 0,-9 0 0,16 0 0,0 0 0,3 0 0,-1 0 0,-9 0 0,-4 0 0,-1 0 0,-5 0 0,1 0 0,-1 0 0,5 0 0,-7 0 0,11 0 0,-5-2 0,6-2 0,-6 0 0,0-1 0,-8 4 0,6-1 0,-7 2 0,10-3 0,-9 2 0,6-1 0,-7 2 0,2 0 0,-2 0 0,-1 0 0,1 0 0,2 0 0,-2 0 0,5 0 0,-5 0 0,4 0 0,-3 0 0,3 0 0,-4 0 0,3 0 0,-4 0 0,1 0 0,-3-3 0,2 3 0,-2-3 0,2 3 0,1 0 0,0 0 0,-3-2 0,2 1 0,-5-2 0,3 3 0</inkml:trace>
  <inkml:trace contextRef="#ctx0" brushRef="#br0" timeOffset="17234">6801 3139 24575,'6'0'0,"16"2"0,11-4 0,15-4 0,6 0 0,-2 1 0,1 0-489,14-5 0,0 1 489,-15 4 0,0 2 0,5-1 0,4 2 0,-3 1 0,3 1 0,-2 0 0,8 0 0,-1 0 0,-10 1 0,2 0 0,-10 1 0,2 3 240,-4 1-240,-23-6 0,-2-1 0,-12-2 0</inkml:trace>
  <inkml:trace contextRef="#ctx0" brushRef="#br0" timeOffset="145866">25372 5154 24575,'8'0'0,"5"3"0,12-2 0,15 2 0,18-3 0,-11 0 0,1 0 0,-8 0 0,3 0 0,20 0 0,9 0 0,-3 0 0,-16-1 0,-2 1 0,6 1-850,3 0 1,8 2 0,3 0 0,0 0 0,-6 1 849,-6 0 0,-5 0 0,2 0 0,4 2 0,0-1 0,5 1 0,3 1 0,0 0 0,-3 0 0,-6-1 0,0 1 0,-6 0 0,0 0 0,5-1 0,-3-1 0,5-1 0,2 1 0,-1-1 0,-2-1 0,-6-1-265,12-1 0,-7-2 1,6 1 264,-4 1 0,6 1 0,2-1 0,-2 0 0,-5-1 0,5-1 0,-5-1 0,3 0-606,2 3 0,5 1 0,-1 1 0,-3-2 606,2 0 0,-3-2 0,-1 1 0,-4 0 0,0 0 0,0 0-427,4 0 1,1 1 0,-3-2 426,-12-1 0,-3-1 0,1 2 810,-1 2 0,-1 1 1,-1-1-811,13-4 0,-5 1 364,-18 5 0,-2 0-364,31-8 2774,-38 7-2774,-3-9 1926,-15 9-1926,2-7 884,2 5-884,12-7 0,-2 6 0,15-4 0,-14 5 0,5 0 0,-7 0 0,-7 0 0,3-2 0,-9 1 0,19-2 0,-9 0 0,17-1 0,3-5 0,26-5 0,-10 2 0,-10-1 0,2 0 0,15-1 0,-9-2 0,-1 0 0,4 3 0,-20 2 0,-5 0 0,-14 6 0,1-3 0,-9 8 0,-3-5 0,-1 4 0,-2-4 0,2 4 0,1-4 0,0 5 0,-3-3 0,-1 3 0</inkml:trace>
  <inkml:trace contextRef="#ctx0" brushRef="#br0" timeOffset="149152">30723 5053 24575,'2'-3'0,"-1"-2"0,4 2 0,-5-5 0,3-6 0,-3-3 0,-6-29 0,-1 2 0,-1 8 0,-2-3 0,1 5 0,-1-1 0,-3-7 0,-1-1 0,-2-1 0,-1 0 0,4 1 0,-2-1 0,-9-9 0,1 3 0,2-7 0,-8-5 0,25 51 0,1 3 0</inkml:trace>
  <inkml:trace contextRef="#ctx0" brushRef="#br0" timeOffset="173733">29645 1258 24575,'12'0'0,"25"0"0,9 0 0,20 0 0,-6 0 0,11 0 0,-4 0 0,1 3 0,1 1-1155,-11-2 1,7 0 0,-1 0-1,-5 0 1155,-10 1 0,-5 0 0,2-1 352,11 1 1,1-1 0,-8 0-353,11-2 827,-16-3-827,-31 3 0,8-6 0,2 5 2418,39-2-2418,-25 3 315,13 0-315,-40-3 0,-11-2 0,-4-9 0,-5 2 0,3-4 0,0 0 0,-3 4 0,5-9 0,-1 11 0,5 0 0,0 8 0</inkml:trace>
  <inkml:trace contextRef="#ctx0" brushRef="#br0" timeOffset="175949">29636 1239 24575,'-3'-14'0,"0"4"0,-3-6 0,1 5 0,2-1 0,-2 1 0,1 2 0,-1 1 0,2 2 0,0 3 0,3 1 0</inkml:trace>
  <inkml:trace contextRef="#ctx0" brushRef="#br0" timeOffset="183899">31324 1319 24575,'2'1'0,"8"4"0,26-5 0,10-2 0,-8 4 0,3-1 0,15-2 0,7-2 0,-7 1 0,-10 1 0,-2 0 0,18-4 0,-7 1 0,-26 6 0,10-10 0,-29 9 0,3-3 0,-10 3 0,-1 1 0</inkml:trace>
  <inkml:trace contextRef="#ctx0" brushRef="#br0" timeOffset="-202245.73">2231 14515 24575,'8'-3'0,"19"3"0,1-12 0,21 7 0,6 2 0,-12-6 0,2 1-501,2 4 0,5 2 0,-2 0 501,9-2 0,-2 1 0,9 3 0,-1 0 0,-10 0 0,-1 0 160,-1 0 1,-2 0-161,17 0 0,-11 0 0,-30 0 0,-3 0 0,-13 0 1135,-2 0-1135,2 0 47,-5 3-47,4-3 0,12 3 0,-3-3 0,10 0 0,-7 0 0,-8 0 0,-1-3 0,-8 3 0,1-3 0,2 6 0,1-3 0,-1 3 0,3-3 0,-5 2 0,2-1 0,-2 1 0,-1-2 0,1 0 0,0-2 0,-1 1 0,3-1 0,-2-1 0,8 2 0,-5-1 0,2-1 0,4 0 0,-7-1 0,14-5 0,-12 5 0,8-7 0,-6 2 0,-4-2 0,0 0 0,-1-5 0,-4-11 0,0 3 0,-3-7 0,0 10 0,4-9 0,1 6 0,3-5 0,-2 12 0,1 1 0,-4 4 0,-1 1 0,1 2 0,0-1 0,0 3 0,-1 2 0,-2 2 0</inkml:trace>
  <inkml:trace contextRef="#ctx0" brushRef="#br0" timeOffset="-103045.73">22452 13085 24575,'35'0'0,"12"3"0,5 1 0,-1 0 0,5 0 0,8 0 0,7 1 0,-5 0 0,3 3 0,-2-1-867,-12-2 1,2-1 0,-4 1 866,6 3 0,-3-2 0,-7-2 0,-1 0 414,1 3 0,-4-2-414,7-3 428,-6 4-428,-24-6 0,-1 0 0,0 0 1343,1 0-1343,-1 0 0,9 0 0,10 5 0,10-9 0,17 8 0,1-10 0,-29 6 0,-1 0 0,31-5 0,-2 4 0,-9-4 0,1 5 0,7-6 0,3 5 0,-9-5 0,-3 6 0,0-9 0,-12 7 0,5-7 0,-20 9 0,1 0 0,-7 0 0,16 3 0,-16-2 0,12 5 0,-18-5 0,5-1 0,-13 0 0,0-3 0,-4 3 0,-1-2 0,1 1 0,-1-4 0,1 4 0,0-4 0,-1 5 0,1-5 0,2 2 0,0-3 0,1 3 0,-1 0 0,-2 3 0,-1 0 0,3-2 0,1 4 0,5-7 0,-5 7 0,2-7 0,-6 4 0,3-6 0,1 0 0,-3-1 0,2 0 0,-8 2 0,0 3 0,0 0 0,-3 3 0</inkml:trace>
  <inkml:trace contextRef="#ctx0" brushRef="#br0" timeOffset="-98680.73">25207 13357 24575,'3'-1'0,"2"-1"0,17 0 0,21 1 0,26-10 0,-26 10 0,1 1-634,7-7 1,2 1 633,8 5 0,1 1 0,2-4 0,-1 1 0,-4 3 0,-1 0 154,-4-4 1,-5 0-155,-1 2 0,-9-2 0,-33 8 0,-4 2 0,-2-4 0</inkml:trace>
  <inkml:trace contextRef="#ctx0" brushRef="#br0" timeOffset="-97013.73">26747 13374 24575,'6'2'0,"-1"-1"0,1 1 0,0-2 0,2 0 0,-2 0 0,9 0 0,-1 0 0,16 0 0,2-4 0,8 3 0,17-4 0,-4 0 0,16 8 0,-31-7 0,-5 6 0,-24-3 0,6-4 0,8-1 0,0 2 0,7 0 0,-13 4 0,3 3 0,5-2 0,-1 2 0,1-1 0,-14-4 0,-1 7 0,-9-7 0,4 4 0</inkml:trace>
  <inkml:trace contextRef="#ctx0" brushRef="#br0" timeOffset="-94714.73">27978 13226 24575,'16'9'0,"22"17"0,0 2 0,16 9 0,8 1 0,-14-14 0,4 0 0,-5-2 0,7 4 0,0-1 0,-3-4 0,-5-7 0,-2-3 0,4-1 0,5 3 0,6 1 0,0-2 0,-6-4 0,11-4 0,-1-6 0,-2-2 0,3-2 0,-6-2 0,-6-2 0,-2-4 0,4-3 0,3-3 0,-6 1 0,-10 2 0,0-1 0,6-1 0,5-2 0,-8 1 0,13-11 0,2-2 0,-36 18 0,-14 3 0,-1 3 0,-2 4 0,-3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246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247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248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249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B9190C61-3D80-4639-9D5D-FC525D9C4336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8AB1D706-6671-1642-89B9-31DA6051C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8AB1D706-6671-1642-89B9-31DA6051C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2119590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8AB1D706-6671-1642-89B9-31DA6051C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760991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8AB1D706-6671-1642-89B9-31DA6051C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21746701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8AB1D706-6671-1642-89B9-31DA6051C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838171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8AB1D706-6671-1642-89B9-31DA6051C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2191592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8AB1D706-6671-1642-89B9-31DA6051C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457313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8AB1D706-6671-1642-89B9-31DA6051C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8AB1D706-6671-1642-89B9-31DA6051C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8458918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8AB1D706-6671-1642-89B9-31DA6051C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509265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8AB1D706-6671-1642-89B9-31DA6051C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R" dirty="0"/>
              <a:t>Criar um problema pra incentivar a pesquisa de msg de erros, analise do impacto no banco e correção</a:t>
            </a:r>
          </a:p>
        </p:txBody>
      </p:sp>
    </p:spTree>
    <p:extLst>
      <p:ext uri="{BB962C8B-B14F-4D97-AF65-F5344CB8AC3E}">
        <p14:creationId xmlns:p14="http://schemas.microsoft.com/office/powerpoint/2010/main" val="19412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8AB1D706-6671-1642-89B9-31DA6051C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8458918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8AB1D706-6671-1642-89B9-31DA6051C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42602475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8AB1D706-6671-1642-89B9-31DA6051C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4573131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8AB1D706-6671-1642-89B9-31DA6051C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8AB1D706-6671-1642-89B9-31DA6051C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4273807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8AB1D706-6671-1642-89B9-31DA6051C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820346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8AB1D706-6671-1642-89B9-31DA6051C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457313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8AB1D706-6671-1642-89B9-31DA6051C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22064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8AB1D706-6671-1642-89B9-31DA6051C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534976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8AB1D706-6671-1642-89B9-31DA6051C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614564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8AB1D706-6671-1642-89B9-31DA6051C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916653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8AB1D706-6671-1642-89B9-31DA6051C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678174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0" y="-2118"/>
            <a:ext cx="12194117" cy="6860118"/>
            <a:chOff x="0" y="-2542"/>
            <a:chExt cx="14632940" cy="8232142"/>
          </a:xfrm>
        </p:grpSpPr>
        <p:grpSp>
          <p:nvGrpSpPr>
            <p:cNvPr id="464" name="Group 463"/>
            <p:cNvGrpSpPr/>
            <p:nvPr userDrawn="1"/>
          </p:nvGrpSpPr>
          <p:grpSpPr>
            <a:xfrm>
              <a:off x="2540" y="-2542"/>
              <a:ext cx="14630400" cy="8229600"/>
              <a:chOff x="0" y="0"/>
              <a:chExt cx="14630400" cy="8229600"/>
            </a:xfrm>
          </p:grpSpPr>
          <p:cxnSp>
            <p:nvCxnSpPr>
              <p:cNvPr id="465" name="Straight Connector 464"/>
              <p:cNvCxnSpPr/>
              <p:nvPr userDrawn="1"/>
            </p:nvCxnSpPr>
            <p:spPr>
              <a:xfrm>
                <a:off x="457200" y="457200"/>
                <a:ext cx="13716000" cy="0"/>
              </a:xfrm>
              <a:prstGeom prst="line">
                <a:avLst/>
              </a:prstGeom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6" name="Straight Connector 465"/>
              <p:cNvCxnSpPr/>
              <p:nvPr userDrawn="1"/>
            </p:nvCxnSpPr>
            <p:spPr>
              <a:xfrm flipV="1">
                <a:off x="457200" y="457200"/>
                <a:ext cx="0" cy="7315200"/>
              </a:xfrm>
              <a:prstGeom prst="line">
                <a:avLst/>
              </a:prstGeom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Straight Connector 466"/>
              <p:cNvCxnSpPr/>
              <p:nvPr userDrawn="1"/>
            </p:nvCxnSpPr>
            <p:spPr>
              <a:xfrm flipV="1">
                <a:off x="14173200" y="457200"/>
                <a:ext cx="0" cy="7315200"/>
              </a:xfrm>
              <a:prstGeom prst="line">
                <a:avLst/>
              </a:prstGeom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8" name="Straight Connector 467"/>
              <p:cNvCxnSpPr/>
              <p:nvPr userDrawn="1"/>
            </p:nvCxnSpPr>
            <p:spPr>
              <a:xfrm>
                <a:off x="457200" y="7772400"/>
                <a:ext cx="13716000" cy="0"/>
              </a:xfrm>
              <a:prstGeom prst="line">
                <a:avLst/>
              </a:prstGeom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9" name="Straight Connector 468"/>
              <p:cNvCxnSpPr/>
              <p:nvPr userDrawn="1"/>
            </p:nvCxnSpPr>
            <p:spPr>
              <a:xfrm>
                <a:off x="0" y="4114800"/>
                <a:ext cx="14630400" cy="0"/>
              </a:xfrm>
              <a:prstGeom prst="line">
                <a:avLst/>
              </a:prstGeom>
              <a:ln w="6350">
                <a:solidFill>
                  <a:schemeClr val="accent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Straight Connector 469"/>
              <p:cNvCxnSpPr/>
              <p:nvPr userDrawn="1"/>
            </p:nvCxnSpPr>
            <p:spPr>
              <a:xfrm>
                <a:off x="0" y="2057400"/>
                <a:ext cx="14630400" cy="0"/>
              </a:xfrm>
              <a:prstGeom prst="line">
                <a:avLst/>
              </a:prstGeom>
              <a:ln w="6350">
                <a:solidFill>
                  <a:schemeClr val="accent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1" name="Straight Connector 470"/>
              <p:cNvCxnSpPr/>
              <p:nvPr userDrawn="1"/>
            </p:nvCxnSpPr>
            <p:spPr>
              <a:xfrm>
                <a:off x="0" y="6172200"/>
                <a:ext cx="14630400" cy="0"/>
              </a:xfrm>
              <a:prstGeom prst="line">
                <a:avLst/>
              </a:prstGeom>
              <a:ln w="6350">
                <a:solidFill>
                  <a:schemeClr val="accent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2" name="Straight Connector 471"/>
              <p:cNvCxnSpPr/>
              <p:nvPr userDrawn="1"/>
            </p:nvCxnSpPr>
            <p:spPr>
              <a:xfrm flipV="1">
                <a:off x="7315200" y="0"/>
                <a:ext cx="0" cy="8229600"/>
              </a:xfrm>
              <a:prstGeom prst="line">
                <a:avLst/>
              </a:prstGeom>
              <a:ln w="6350">
                <a:solidFill>
                  <a:schemeClr val="accent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3" name="Straight Connector 472"/>
              <p:cNvCxnSpPr/>
              <p:nvPr userDrawn="1"/>
            </p:nvCxnSpPr>
            <p:spPr>
              <a:xfrm flipV="1">
                <a:off x="3657600" y="0"/>
                <a:ext cx="0" cy="8229295"/>
              </a:xfrm>
              <a:prstGeom prst="line">
                <a:avLst/>
              </a:prstGeom>
              <a:ln w="6350">
                <a:solidFill>
                  <a:schemeClr val="accent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4" name="Straight Connector 473"/>
              <p:cNvCxnSpPr/>
              <p:nvPr userDrawn="1"/>
            </p:nvCxnSpPr>
            <p:spPr>
              <a:xfrm flipV="1">
                <a:off x="10972800" y="0"/>
                <a:ext cx="0" cy="8229600"/>
              </a:xfrm>
              <a:prstGeom prst="line">
                <a:avLst/>
              </a:prstGeom>
              <a:ln w="6350">
                <a:solidFill>
                  <a:schemeClr val="accent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Rectangle 6"/>
            <p:cNvSpPr/>
            <p:nvPr userDrawn="1"/>
          </p:nvSpPr>
          <p:spPr>
            <a:xfrm>
              <a:off x="7315161" y="920938"/>
              <a:ext cx="78" cy="215521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endParaRPr lang="en-US" sz="1167" b="0" i="0" dirty="0">
                <a:solidFill>
                  <a:schemeClr val="bg2"/>
                </a:solidFill>
                <a:latin typeface="Arial Regular" charset="0"/>
              </a:endParaRPr>
            </a:p>
          </p:txBody>
        </p:sp>
        <p:cxnSp>
          <p:nvCxnSpPr>
            <p:cNvPr id="8" name="Straight Connector 7"/>
            <p:cNvCxnSpPr/>
            <p:nvPr userDrawn="1"/>
          </p:nvCxnSpPr>
          <p:spPr>
            <a:xfrm flipV="1">
              <a:off x="22860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 flipV="1">
              <a:off x="5486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 flipV="1">
              <a:off x="6400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 flipV="1">
              <a:off x="7315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 flipV="1">
              <a:off x="8229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 flipV="1">
              <a:off x="10058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 flipV="1">
              <a:off x="10972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flipV="1">
              <a:off x="11887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flipV="1">
              <a:off x="12801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flipV="1">
              <a:off x="14630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 flipV="1">
              <a:off x="15544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 flipV="1">
              <a:off x="16459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 flipV="1">
              <a:off x="17373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 flipV="1">
              <a:off x="914400" y="-2"/>
              <a:ext cx="0" cy="822960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 flipV="1">
              <a:off x="13716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 flipV="1">
              <a:off x="18288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 flipV="1">
              <a:off x="27432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 flipV="1">
              <a:off x="32004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 flipV="1">
              <a:off x="19202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 flipV="1">
              <a:off x="20116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 flipV="1">
              <a:off x="21031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 flipV="1">
              <a:off x="21945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 flipV="1">
              <a:off x="23774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 flipV="1">
              <a:off x="24688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 flipV="1">
              <a:off x="25603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 flipV="1">
              <a:off x="26517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 flipV="1">
              <a:off x="28346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 flipV="1">
              <a:off x="29260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 flipV="1">
              <a:off x="30175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 flipV="1">
              <a:off x="31089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 flipV="1">
              <a:off x="32918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 flipV="1">
              <a:off x="33832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 flipV="1">
              <a:off x="34747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 flipV="1">
              <a:off x="35661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 flipV="1">
              <a:off x="37490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 flipV="1">
              <a:off x="38404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 flipV="1">
              <a:off x="39319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 flipV="1">
              <a:off x="40233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 flipV="1">
              <a:off x="41148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>
            <a:xfrm flipV="1">
              <a:off x="42062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>
            <a:xfrm flipV="1">
              <a:off x="42976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 userDrawn="1"/>
          </p:nvCxnSpPr>
          <p:spPr>
            <a:xfrm flipV="1">
              <a:off x="43891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 userDrawn="1"/>
          </p:nvCxnSpPr>
          <p:spPr>
            <a:xfrm flipV="1">
              <a:off x="44805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>
            <a:xfrm flipV="1">
              <a:off x="45720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>
            <a:xfrm flipV="1">
              <a:off x="46634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>
            <a:xfrm flipV="1">
              <a:off x="47548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>
            <a:xfrm flipV="1">
              <a:off x="48463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>
            <a:xfrm flipV="1">
              <a:off x="49377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>
            <a:xfrm flipV="1">
              <a:off x="50292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>
            <a:xfrm flipV="1">
              <a:off x="51206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>
            <a:xfrm flipV="1">
              <a:off x="52120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>
            <a:xfrm flipV="1">
              <a:off x="53035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>
            <a:xfrm flipV="1">
              <a:off x="53949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 userDrawn="1"/>
          </p:nvCxnSpPr>
          <p:spPr>
            <a:xfrm flipV="1">
              <a:off x="54864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 userDrawn="1"/>
          </p:nvCxnSpPr>
          <p:spPr>
            <a:xfrm flipV="1">
              <a:off x="55778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 userDrawn="1"/>
          </p:nvCxnSpPr>
          <p:spPr>
            <a:xfrm flipV="1">
              <a:off x="56692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 userDrawn="1"/>
          </p:nvCxnSpPr>
          <p:spPr>
            <a:xfrm flipV="1">
              <a:off x="57607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 userDrawn="1"/>
          </p:nvCxnSpPr>
          <p:spPr>
            <a:xfrm flipV="1">
              <a:off x="58521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 userDrawn="1"/>
          </p:nvCxnSpPr>
          <p:spPr>
            <a:xfrm flipV="1">
              <a:off x="59436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 userDrawn="1"/>
          </p:nvCxnSpPr>
          <p:spPr>
            <a:xfrm flipV="1">
              <a:off x="60350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>
            <a:xfrm flipV="1">
              <a:off x="61264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>
            <a:xfrm flipV="1">
              <a:off x="62179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>
            <a:xfrm flipV="1">
              <a:off x="63093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>
            <a:xfrm flipV="1">
              <a:off x="64008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 userDrawn="1"/>
          </p:nvCxnSpPr>
          <p:spPr>
            <a:xfrm flipV="1">
              <a:off x="64922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 flipV="1">
              <a:off x="65836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>
            <a:xfrm flipV="1">
              <a:off x="66751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>
            <a:xfrm flipV="1">
              <a:off x="67665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>
            <a:xfrm flipV="1">
              <a:off x="68580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 flipV="1">
              <a:off x="69494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 flipV="1">
              <a:off x="70408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>
            <a:xfrm flipV="1">
              <a:off x="71323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>
            <a:xfrm flipV="1">
              <a:off x="72237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>
            <a:xfrm flipV="1">
              <a:off x="74066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>
            <a:xfrm flipV="1">
              <a:off x="74980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 userDrawn="1"/>
          </p:nvCxnSpPr>
          <p:spPr>
            <a:xfrm flipV="1">
              <a:off x="75895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 userDrawn="1"/>
          </p:nvCxnSpPr>
          <p:spPr>
            <a:xfrm flipV="1">
              <a:off x="76809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 userDrawn="1"/>
          </p:nvCxnSpPr>
          <p:spPr>
            <a:xfrm flipV="1">
              <a:off x="77724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 userDrawn="1"/>
          </p:nvCxnSpPr>
          <p:spPr>
            <a:xfrm flipV="1">
              <a:off x="78638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 userDrawn="1"/>
          </p:nvCxnSpPr>
          <p:spPr>
            <a:xfrm flipV="1">
              <a:off x="79552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 userDrawn="1"/>
          </p:nvCxnSpPr>
          <p:spPr>
            <a:xfrm flipV="1">
              <a:off x="80467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 userDrawn="1"/>
          </p:nvCxnSpPr>
          <p:spPr>
            <a:xfrm flipV="1">
              <a:off x="81381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 userDrawn="1"/>
          </p:nvCxnSpPr>
          <p:spPr>
            <a:xfrm flipV="1">
              <a:off x="82296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>
            <a:xfrm flipV="1">
              <a:off x="83210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>
            <a:xfrm flipV="1">
              <a:off x="84124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>
            <a:xfrm flipV="1">
              <a:off x="85039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>
            <a:xfrm flipV="1">
              <a:off x="85953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>
            <a:xfrm flipV="1">
              <a:off x="86868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>
            <a:xfrm flipV="1">
              <a:off x="87782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>
            <a:xfrm flipV="1">
              <a:off x="88696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>
            <a:xfrm flipV="1">
              <a:off x="89611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>
            <a:xfrm flipV="1">
              <a:off x="90525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>
            <a:xfrm flipV="1">
              <a:off x="91440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>
            <a:xfrm flipV="1">
              <a:off x="92354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>
            <a:xfrm flipV="1">
              <a:off x="93268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>
            <a:xfrm flipV="1">
              <a:off x="94183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>
            <a:xfrm flipV="1">
              <a:off x="95097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>
            <a:xfrm flipV="1">
              <a:off x="96012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>
            <a:xfrm flipV="1">
              <a:off x="96926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>
            <a:xfrm flipV="1">
              <a:off x="97840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>
            <a:xfrm flipV="1">
              <a:off x="98755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>
            <a:xfrm flipV="1">
              <a:off x="99669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>
            <a:xfrm flipV="1">
              <a:off x="100584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>
            <a:xfrm flipV="1">
              <a:off x="101498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>
            <a:xfrm flipV="1">
              <a:off x="102412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>
            <a:xfrm flipV="1">
              <a:off x="103327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>
            <a:xfrm flipV="1">
              <a:off x="104241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>
            <a:xfrm flipV="1">
              <a:off x="105156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>
            <a:xfrm flipV="1">
              <a:off x="106070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>
            <a:xfrm flipV="1">
              <a:off x="106984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>
            <a:xfrm flipV="1">
              <a:off x="107899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>
            <a:xfrm flipV="1">
              <a:off x="108813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>
            <a:xfrm flipV="1">
              <a:off x="110642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>
            <a:xfrm flipV="1">
              <a:off x="111556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>
            <a:xfrm flipV="1">
              <a:off x="112471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>
            <a:xfrm flipV="1">
              <a:off x="113385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>
            <a:xfrm flipV="1">
              <a:off x="114300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>
            <a:xfrm flipV="1">
              <a:off x="115214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>
            <a:xfrm flipV="1">
              <a:off x="116128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>
            <a:xfrm flipV="1">
              <a:off x="117043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>
            <a:xfrm flipV="1">
              <a:off x="117957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>
            <a:xfrm flipV="1">
              <a:off x="118872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>
            <a:xfrm flipV="1">
              <a:off x="119786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>
            <a:xfrm flipV="1">
              <a:off x="120700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>
            <a:xfrm flipV="1">
              <a:off x="121615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>
            <a:xfrm flipV="1">
              <a:off x="122529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>
            <a:xfrm flipV="1">
              <a:off x="123444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>
            <a:xfrm flipV="1">
              <a:off x="124358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>
            <a:xfrm flipV="1">
              <a:off x="125272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>
            <a:xfrm flipV="1">
              <a:off x="126187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>
            <a:xfrm flipV="1">
              <a:off x="127101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>
            <a:xfrm flipV="1">
              <a:off x="128016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>
            <a:xfrm flipV="1">
              <a:off x="128930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>
            <a:xfrm flipV="1">
              <a:off x="129844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>
            <a:xfrm flipV="1">
              <a:off x="130759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>
            <a:xfrm flipV="1">
              <a:off x="131673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>
            <a:xfrm flipV="1">
              <a:off x="132588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>
            <a:xfrm flipV="1">
              <a:off x="133502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>
            <a:xfrm flipV="1">
              <a:off x="134416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>
            <a:xfrm flipV="1">
              <a:off x="135331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>
            <a:xfrm flipV="1">
              <a:off x="136245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>
            <a:xfrm flipV="1">
              <a:off x="137160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>
            <a:xfrm flipV="1">
              <a:off x="138074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>
            <a:xfrm flipV="1">
              <a:off x="138988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>
            <a:xfrm flipV="1">
              <a:off x="139903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>
            <a:xfrm flipV="1">
              <a:off x="140817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>
            <a:xfrm>
              <a:off x="0" y="9144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>
            <a:xfrm>
              <a:off x="457200" y="5486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>
            <a:xfrm>
              <a:off x="457200" y="6400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>
            <a:xfrm>
              <a:off x="457200" y="7315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>
            <a:xfrm>
              <a:off x="457200" y="8229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>
            <a:xfrm>
              <a:off x="0" y="13716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>
            <a:xfrm>
              <a:off x="457200" y="10058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>
            <a:xfrm>
              <a:off x="457200" y="10972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>
            <a:xfrm>
              <a:off x="457200" y="11887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>
            <a:xfrm>
              <a:off x="457200" y="12801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>
            <a:xfrm>
              <a:off x="0" y="18288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>
            <a:xfrm>
              <a:off x="457200" y="14630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>
            <a:xfrm>
              <a:off x="457200" y="15544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>
            <a:xfrm>
              <a:off x="457200" y="16459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>
            <a:xfrm>
              <a:off x="457200" y="17373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>
            <a:xfrm>
              <a:off x="0" y="22860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>
            <a:xfrm>
              <a:off x="457200" y="19202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>
            <a:xfrm>
              <a:off x="457200" y="20116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>
            <a:xfrm>
              <a:off x="457200" y="21031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>
            <a:xfrm>
              <a:off x="457200" y="21945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>
            <a:xfrm>
              <a:off x="0" y="27432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>
            <a:xfrm>
              <a:off x="457200" y="23774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>
            <a:xfrm>
              <a:off x="457200" y="24688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>
            <a:xfrm>
              <a:off x="457200" y="25603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>
            <a:xfrm>
              <a:off x="457200" y="26517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>
            <a:xfrm>
              <a:off x="0" y="32004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>
            <a:xfrm>
              <a:off x="457200" y="28346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>
            <a:xfrm>
              <a:off x="457200" y="29260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>
            <a:xfrm>
              <a:off x="457200" y="30175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>
            <a:xfrm>
              <a:off x="457200" y="31089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>
            <a:xfrm>
              <a:off x="0" y="36576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>
            <a:xfrm>
              <a:off x="457200" y="32918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>
            <a:xfrm>
              <a:off x="457200" y="33832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>
            <a:xfrm>
              <a:off x="457200" y="34747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>
            <a:xfrm>
              <a:off x="457200" y="35661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>
            <a:xfrm>
              <a:off x="457200" y="37490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>
            <a:xfrm>
              <a:off x="457200" y="38404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>
            <a:xfrm>
              <a:off x="457200" y="39319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>
            <a:xfrm>
              <a:off x="457200" y="40233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>
            <a:xfrm>
              <a:off x="0" y="45720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>
            <a:xfrm>
              <a:off x="457200" y="42062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>
            <a:xfrm>
              <a:off x="457200" y="42976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>
            <a:xfrm>
              <a:off x="457200" y="43891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>
            <a:xfrm>
              <a:off x="457200" y="44805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>
            <a:xfrm>
              <a:off x="0" y="50292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>
            <a:xfrm>
              <a:off x="457200" y="46634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>
            <a:xfrm>
              <a:off x="457200" y="47548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>
            <a:xfrm>
              <a:off x="457200" y="48463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>
            <a:xfrm>
              <a:off x="457200" y="49377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>
            <a:xfrm>
              <a:off x="0" y="54864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>
            <a:xfrm>
              <a:off x="457200" y="51206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>
            <a:xfrm>
              <a:off x="457200" y="52120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>
            <a:xfrm>
              <a:off x="457200" y="53035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>
            <a:xfrm>
              <a:off x="457200" y="53949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>
            <a:xfrm>
              <a:off x="0" y="59436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>
            <a:xfrm>
              <a:off x="457200" y="55778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>
            <a:xfrm>
              <a:off x="457200" y="56692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>
            <a:xfrm>
              <a:off x="457200" y="57607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>
            <a:xfrm>
              <a:off x="457200" y="58521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>
            <a:xfrm>
              <a:off x="0" y="64008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>
            <a:xfrm>
              <a:off x="457200" y="60350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>
            <a:xfrm>
              <a:off x="457200" y="61264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>
            <a:xfrm>
              <a:off x="457200" y="62179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>
            <a:xfrm>
              <a:off x="457200" y="63093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>
            <a:xfrm>
              <a:off x="0" y="68580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>
            <a:xfrm>
              <a:off x="457200" y="64922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>
            <a:xfrm>
              <a:off x="457200" y="65836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>
            <a:xfrm>
              <a:off x="457200" y="66751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>
            <a:xfrm>
              <a:off x="457200" y="67665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>
            <a:xfrm>
              <a:off x="0" y="73152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>
            <a:xfrm>
              <a:off x="457200" y="69494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>
            <a:xfrm>
              <a:off x="457200" y="70408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>
            <a:xfrm>
              <a:off x="457200" y="71323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>
            <a:xfrm>
              <a:off x="457200" y="72237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>
            <a:xfrm>
              <a:off x="457200" y="74066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>
            <a:xfrm>
              <a:off x="457200" y="74980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>
            <a:xfrm>
              <a:off x="457200" y="75895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>
            <a:xfrm>
              <a:off x="457200" y="76809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>
            <a:xfrm flipV="1">
              <a:off x="5029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>
            <a:xfrm flipV="1">
              <a:off x="5943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>
            <a:xfrm flipV="1">
              <a:off x="6858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>
            <a:xfrm flipV="1">
              <a:off x="7772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>
            <a:xfrm flipV="1">
              <a:off x="8686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>
            <a:xfrm flipV="1">
              <a:off x="9601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>
            <a:xfrm flipV="1">
              <a:off x="10515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>
            <a:xfrm flipV="1">
              <a:off x="11430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>
            <a:xfrm flipV="1">
              <a:off x="12344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>
            <a:xfrm flipV="1">
              <a:off x="13258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>
            <a:xfrm flipV="1">
              <a:off x="14173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>
            <a:xfrm flipV="1">
              <a:off x="15087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>
            <a:xfrm flipV="1">
              <a:off x="16002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>
            <a:xfrm flipV="1">
              <a:off x="16916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>
            <a:xfrm flipV="1">
              <a:off x="17830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>
            <a:xfrm flipV="1">
              <a:off x="18745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>
            <a:xfrm flipV="1">
              <a:off x="19659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>
            <a:xfrm flipV="1">
              <a:off x="20574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>
            <a:xfrm flipV="1">
              <a:off x="21488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>
            <a:xfrm flipV="1">
              <a:off x="22402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>
            <a:xfrm flipV="1">
              <a:off x="23317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>
            <a:xfrm flipV="1">
              <a:off x="24231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>
            <a:xfrm flipV="1">
              <a:off x="25146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>
            <a:xfrm flipV="1">
              <a:off x="26060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>
            <a:xfrm flipV="1">
              <a:off x="26974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>
            <a:xfrm flipV="1">
              <a:off x="27889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>
            <a:xfrm flipV="1">
              <a:off x="28803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>
            <a:xfrm flipV="1">
              <a:off x="29718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>
            <a:xfrm flipV="1">
              <a:off x="30632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>
            <a:xfrm flipV="1">
              <a:off x="31546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>
            <a:xfrm flipV="1">
              <a:off x="32461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>
            <a:xfrm flipV="1">
              <a:off x="33375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>
            <a:xfrm flipV="1">
              <a:off x="34290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>
            <a:xfrm flipV="1">
              <a:off x="35204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>
            <a:xfrm flipV="1">
              <a:off x="36118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>
            <a:xfrm flipV="1">
              <a:off x="37033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>
            <a:xfrm flipV="1">
              <a:off x="37947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>
            <a:xfrm flipV="1">
              <a:off x="38862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>
            <a:xfrm flipV="1">
              <a:off x="39776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>
            <a:xfrm flipV="1">
              <a:off x="40690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>
            <a:xfrm flipV="1">
              <a:off x="41605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>
            <a:xfrm flipV="1">
              <a:off x="42519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>
            <a:xfrm flipV="1">
              <a:off x="43434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>
            <a:xfrm flipV="1">
              <a:off x="44348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>
            <a:xfrm flipV="1">
              <a:off x="45262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>
            <a:xfrm flipV="1">
              <a:off x="46177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>
            <a:xfrm flipV="1">
              <a:off x="47091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>
            <a:xfrm flipV="1">
              <a:off x="48006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>
            <a:xfrm flipV="1">
              <a:off x="48920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>
            <a:xfrm flipV="1">
              <a:off x="49834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>
            <a:xfrm flipV="1">
              <a:off x="50749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>
            <a:xfrm flipV="1">
              <a:off x="51663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>
            <a:xfrm flipV="1">
              <a:off x="52578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>
            <a:xfrm flipV="1">
              <a:off x="53492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>
            <a:xfrm flipV="1">
              <a:off x="54406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>
            <a:xfrm flipV="1">
              <a:off x="55321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>
            <a:xfrm flipV="1">
              <a:off x="56235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>
            <a:xfrm flipV="1">
              <a:off x="57150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>
            <a:xfrm flipV="1">
              <a:off x="58064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>
            <a:xfrm flipV="1">
              <a:off x="58978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>
            <a:xfrm flipV="1">
              <a:off x="59893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>
            <a:xfrm flipV="1">
              <a:off x="60807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>
            <a:xfrm flipV="1">
              <a:off x="61722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>
            <a:xfrm flipV="1">
              <a:off x="62636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>
            <a:xfrm flipV="1">
              <a:off x="63550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>
            <a:xfrm flipV="1">
              <a:off x="64465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>
            <a:xfrm flipV="1">
              <a:off x="65379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>
            <a:xfrm flipV="1">
              <a:off x="66294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>
            <a:xfrm flipV="1">
              <a:off x="67208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>
            <a:xfrm flipV="1">
              <a:off x="68122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>
            <a:xfrm flipV="1">
              <a:off x="69037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>
            <a:xfrm flipV="1">
              <a:off x="69951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>
            <a:xfrm flipV="1">
              <a:off x="70866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>
            <a:xfrm flipV="1">
              <a:off x="71780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>
            <a:xfrm flipV="1">
              <a:off x="72694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>
            <a:xfrm flipV="1">
              <a:off x="73609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>
            <a:xfrm flipV="1">
              <a:off x="74523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>
            <a:xfrm flipV="1">
              <a:off x="75438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>
            <a:xfrm flipV="1">
              <a:off x="76352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>
            <a:xfrm flipV="1">
              <a:off x="77266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>
            <a:xfrm flipV="1">
              <a:off x="78181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>
            <a:xfrm flipV="1">
              <a:off x="79095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>
            <a:xfrm flipV="1">
              <a:off x="80010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>
            <a:xfrm flipV="1">
              <a:off x="80924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>
            <a:xfrm flipV="1">
              <a:off x="81838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>
            <a:xfrm flipV="1">
              <a:off x="82753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>
            <a:xfrm flipV="1">
              <a:off x="83667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>
            <a:xfrm flipV="1">
              <a:off x="84582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>
            <a:xfrm flipV="1">
              <a:off x="85496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>
            <a:xfrm flipV="1">
              <a:off x="86410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>
            <a:xfrm flipV="1">
              <a:off x="87325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>
            <a:xfrm flipV="1">
              <a:off x="88239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>
            <a:xfrm flipV="1">
              <a:off x="89154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>
            <a:xfrm flipV="1">
              <a:off x="90068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>
            <a:xfrm flipV="1">
              <a:off x="90982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>
            <a:xfrm flipV="1">
              <a:off x="91897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>
            <a:xfrm flipV="1">
              <a:off x="92811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>
            <a:xfrm flipV="1">
              <a:off x="93726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>
            <a:xfrm flipV="1">
              <a:off x="94640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>
            <a:xfrm flipV="1">
              <a:off x="95554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>
            <a:xfrm flipV="1">
              <a:off x="96469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>
            <a:xfrm flipV="1">
              <a:off x="97383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>
            <a:xfrm flipV="1">
              <a:off x="98298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>
            <a:xfrm flipV="1">
              <a:off x="99212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>
            <a:xfrm flipV="1">
              <a:off x="100126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>
            <a:xfrm flipV="1">
              <a:off x="101041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>
            <a:xfrm flipV="1">
              <a:off x="101955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>
            <a:xfrm flipV="1">
              <a:off x="102870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>
            <a:xfrm flipV="1">
              <a:off x="103784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>
            <a:xfrm flipV="1">
              <a:off x="104698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>
            <a:xfrm flipV="1">
              <a:off x="105613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>
            <a:xfrm flipV="1">
              <a:off x="106527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>
            <a:xfrm flipV="1">
              <a:off x="107442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>
            <a:xfrm flipV="1">
              <a:off x="108356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>
            <a:xfrm flipV="1">
              <a:off x="109270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>
            <a:xfrm flipV="1">
              <a:off x="110185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>
            <a:xfrm flipV="1">
              <a:off x="111099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>
            <a:xfrm flipV="1">
              <a:off x="112014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>
            <a:xfrm flipV="1">
              <a:off x="112928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>
            <a:xfrm flipV="1">
              <a:off x="113842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>
            <a:xfrm flipV="1">
              <a:off x="114757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>
            <a:xfrm flipV="1">
              <a:off x="115671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>
            <a:xfrm flipV="1">
              <a:off x="116586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>
            <a:xfrm flipV="1">
              <a:off x="117500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>
            <a:xfrm flipV="1">
              <a:off x="118414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>
            <a:xfrm flipV="1">
              <a:off x="119329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>
            <a:xfrm flipV="1">
              <a:off x="120243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>
            <a:xfrm flipV="1">
              <a:off x="121158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>
            <a:xfrm flipV="1">
              <a:off x="122072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>
            <a:xfrm flipV="1">
              <a:off x="122986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>
            <a:xfrm flipV="1">
              <a:off x="123901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>
            <a:xfrm flipV="1">
              <a:off x="124815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>
            <a:xfrm flipV="1">
              <a:off x="125730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>
            <a:xfrm flipV="1">
              <a:off x="126644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>
            <a:xfrm flipV="1">
              <a:off x="127558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>
            <a:xfrm flipV="1">
              <a:off x="128473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>
            <a:xfrm flipV="1">
              <a:off x="129387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>
            <a:xfrm flipV="1">
              <a:off x="130302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>
            <a:xfrm flipV="1">
              <a:off x="131216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>
            <a:xfrm flipV="1">
              <a:off x="132130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>
            <a:xfrm flipV="1">
              <a:off x="133045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>
            <a:xfrm flipV="1">
              <a:off x="133959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>
            <a:xfrm flipV="1">
              <a:off x="134874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>
            <a:xfrm flipV="1">
              <a:off x="135788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>
            <a:xfrm flipV="1">
              <a:off x="136702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8" name="Group 377"/>
            <p:cNvGrpSpPr/>
            <p:nvPr userDrawn="1"/>
          </p:nvGrpSpPr>
          <p:grpSpPr>
            <a:xfrm>
              <a:off x="13761720" y="457200"/>
              <a:ext cx="365760" cy="7315200"/>
              <a:chOff x="12999720" y="609600"/>
              <a:chExt cx="365760" cy="7315200"/>
            </a:xfrm>
          </p:grpSpPr>
          <p:cxnSp>
            <p:nvCxnSpPr>
              <p:cNvPr id="379" name="Straight Connector 378"/>
              <p:cNvCxnSpPr/>
              <p:nvPr userDrawn="1"/>
            </p:nvCxnSpPr>
            <p:spPr>
              <a:xfrm flipV="1">
                <a:off x="12999720" y="609600"/>
                <a:ext cx="0" cy="7315200"/>
              </a:xfrm>
              <a:prstGeom prst="line">
                <a:avLst/>
              </a:prstGeom>
              <a:ln w="3175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Connector 379"/>
              <p:cNvCxnSpPr/>
              <p:nvPr userDrawn="1"/>
            </p:nvCxnSpPr>
            <p:spPr>
              <a:xfrm flipV="1">
                <a:off x="13091160" y="609600"/>
                <a:ext cx="0" cy="7315200"/>
              </a:xfrm>
              <a:prstGeom prst="line">
                <a:avLst/>
              </a:prstGeom>
              <a:ln w="3175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/>
              <p:cNvCxnSpPr/>
              <p:nvPr userDrawn="1"/>
            </p:nvCxnSpPr>
            <p:spPr>
              <a:xfrm flipV="1">
                <a:off x="13182600" y="609600"/>
                <a:ext cx="0" cy="7315200"/>
              </a:xfrm>
              <a:prstGeom prst="line">
                <a:avLst/>
              </a:prstGeom>
              <a:ln w="3175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Straight Connector 381"/>
              <p:cNvCxnSpPr/>
              <p:nvPr userDrawn="1"/>
            </p:nvCxnSpPr>
            <p:spPr>
              <a:xfrm flipV="1">
                <a:off x="13274040" y="609600"/>
                <a:ext cx="0" cy="7315200"/>
              </a:xfrm>
              <a:prstGeom prst="line">
                <a:avLst/>
              </a:prstGeom>
              <a:ln w="3175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/>
              <p:cNvCxnSpPr/>
              <p:nvPr userDrawn="1"/>
            </p:nvCxnSpPr>
            <p:spPr>
              <a:xfrm flipV="1">
                <a:off x="13365480" y="609600"/>
                <a:ext cx="0" cy="7315200"/>
              </a:xfrm>
              <a:prstGeom prst="line">
                <a:avLst/>
              </a:prstGeom>
              <a:ln w="3175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4" name="Straight Connector 383"/>
            <p:cNvCxnSpPr/>
            <p:nvPr userDrawn="1"/>
          </p:nvCxnSpPr>
          <p:spPr>
            <a:xfrm>
              <a:off x="457200" y="5029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/>
            <p:cNvCxnSpPr/>
            <p:nvPr userDrawn="1"/>
          </p:nvCxnSpPr>
          <p:spPr>
            <a:xfrm>
              <a:off x="457200" y="5943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/>
            <p:cNvCxnSpPr/>
            <p:nvPr userDrawn="1"/>
          </p:nvCxnSpPr>
          <p:spPr>
            <a:xfrm>
              <a:off x="457200" y="6858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/>
            <p:cNvCxnSpPr/>
            <p:nvPr userDrawn="1"/>
          </p:nvCxnSpPr>
          <p:spPr>
            <a:xfrm>
              <a:off x="457200" y="7772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/>
            <p:cNvCxnSpPr/>
            <p:nvPr userDrawn="1"/>
          </p:nvCxnSpPr>
          <p:spPr>
            <a:xfrm>
              <a:off x="457200" y="9601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/>
            <p:cNvCxnSpPr/>
            <p:nvPr userDrawn="1"/>
          </p:nvCxnSpPr>
          <p:spPr>
            <a:xfrm>
              <a:off x="457200" y="10515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 userDrawn="1"/>
          </p:nvCxnSpPr>
          <p:spPr>
            <a:xfrm>
              <a:off x="457200" y="11430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/>
            <p:nvPr userDrawn="1"/>
          </p:nvCxnSpPr>
          <p:spPr>
            <a:xfrm>
              <a:off x="457200" y="12344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/>
            <p:nvPr userDrawn="1"/>
          </p:nvCxnSpPr>
          <p:spPr>
            <a:xfrm>
              <a:off x="457200" y="8686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/>
            <p:nvPr userDrawn="1"/>
          </p:nvCxnSpPr>
          <p:spPr>
            <a:xfrm>
              <a:off x="457200" y="13258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/>
            <p:nvPr userDrawn="1"/>
          </p:nvCxnSpPr>
          <p:spPr>
            <a:xfrm>
              <a:off x="457200" y="14173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/>
            <p:cNvCxnSpPr/>
            <p:nvPr userDrawn="1"/>
          </p:nvCxnSpPr>
          <p:spPr>
            <a:xfrm>
              <a:off x="457200" y="15087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/>
            <p:cNvCxnSpPr/>
            <p:nvPr userDrawn="1"/>
          </p:nvCxnSpPr>
          <p:spPr>
            <a:xfrm>
              <a:off x="457200" y="16002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/>
            <p:cNvCxnSpPr/>
            <p:nvPr userDrawn="1"/>
          </p:nvCxnSpPr>
          <p:spPr>
            <a:xfrm>
              <a:off x="457200" y="16916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/>
            <p:cNvCxnSpPr/>
            <p:nvPr userDrawn="1"/>
          </p:nvCxnSpPr>
          <p:spPr>
            <a:xfrm>
              <a:off x="457200" y="18745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/>
            <p:nvPr userDrawn="1"/>
          </p:nvCxnSpPr>
          <p:spPr>
            <a:xfrm>
              <a:off x="457200" y="19659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/>
            <p:cNvCxnSpPr/>
            <p:nvPr userDrawn="1"/>
          </p:nvCxnSpPr>
          <p:spPr>
            <a:xfrm>
              <a:off x="457200" y="21488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/>
            <p:cNvCxnSpPr/>
            <p:nvPr userDrawn="1"/>
          </p:nvCxnSpPr>
          <p:spPr>
            <a:xfrm>
              <a:off x="457200" y="17830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/>
            <p:nvPr userDrawn="1"/>
          </p:nvCxnSpPr>
          <p:spPr>
            <a:xfrm>
              <a:off x="457200" y="22402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/>
            <p:nvPr userDrawn="1"/>
          </p:nvCxnSpPr>
          <p:spPr>
            <a:xfrm>
              <a:off x="457200" y="23317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/>
            <p:cNvCxnSpPr/>
            <p:nvPr userDrawn="1"/>
          </p:nvCxnSpPr>
          <p:spPr>
            <a:xfrm>
              <a:off x="457200" y="24231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/>
            <p:nvPr userDrawn="1"/>
          </p:nvCxnSpPr>
          <p:spPr>
            <a:xfrm>
              <a:off x="457200" y="25146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/>
            <p:nvPr userDrawn="1"/>
          </p:nvCxnSpPr>
          <p:spPr>
            <a:xfrm>
              <a:off x="457200" y="26060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/>
            <p:nvPr userDrawn="1"/>
          </p:nvCxnSpPr>
          <p:spPr>
            <a:xfrm>
              <a:off x="457200" y="27889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/>
            <p:cNvCxnSpPr/>
            <p:nvPr userDrawn="1"/>
          </p:nvCxnSpPr>
          <p:spPr>
            <a:xfrm>
              <a:off x="457200" y="28803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/>
            <p:cNvCxnSpPr/>
            <p:nvPr userDrawn="1"/>
          </p:nvCxnSpPr>
          <p:spPr>
            <a:xfrm>
              <a:off x="457200" y="29718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/>
            <p:cNvCxnSpPr/>
            <p:nvPr userDrawn="1"/>
          </p:nvCxnSpPr>
          <p:spPr>
            <a:xfrm>
              <a:off x="457200" y="30632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/>
            <p:nvPr userDrawn="1"/>
          </p:nvCxnSpPr>
          <p:spPr>
            <a:xfrm>
              <a:off x="457200" y="26974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/>
            <p:nvPr userDrawn="1"/>
          </p:nvCxnSpPr>
          <p:spPr>
            <a:xfrm>
              <a:off x="457200" y="31546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/>
            <p:cNvCxnSpPr/>
            <p:nvPr userDrawn="1"/>
          </p:nvCxnSpPr>
          <p:spPr>
            <a:xfrm>
              <a:off x="457200" y="32461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/>
            <p:cNvCxnSpPr/>
            <p:nvPr userDrawn="1"/>
          </p:nvCxnSpPr>
          <p:spPr>
            <a:xfrm>
              <a:off x="457200" y="33375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/>
            <p:cNvCxnSpPr/>
            <p:nvPr userDrawn="1"/>
          </p:nvCxnSpPr>
          <p:spPr>
            <a:xfrm>
              <a:off x="457200" y="34290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/>
            <p:nvPr userDrawn="1"/>
          </p:nvCxnSpPr>
          <p:spPr>
            <a:xfrm>
              <a:off x="457200" y="35204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/>
            <p:nvPr userDrawn="1"/>
          </p:nvCxnSpPr>
          <p:spPr>
            <a:xfrm>
              <a:off x="457200" y="37033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/>
            <p:cNvCxnSpPr/>
            <p:nvPr userDrawn="1"/>
          </p:nvCxnSpPr>
          <p:spPr>
            <a:xfrm>
              <a:off x="457200" y="37947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/>
            <p:cNvCxnSpPr/>
            <p:nvPr userDrawn="1"/>
          </p:nvCxnSpPr>
          <p:spPr>
            <a:xfrm>
              <a:off x="457200" y="38862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/>
            <p:nvPr userDrawn="1"/>
          </p:nvCxnSpPr>
          <p:spPr>
            <a:xfrm>
              <a:off x="457200" y="39776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/>
            <p:cNvCxnSpPr/>
            <p:nvPr userDrawn="1"/>
          </p:nvCxnSpPr>
          <p:spPr>
            <a:xfrm>
              <a:off x="457200" y="36118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/>
            <p:cNvCxnSpPr/>
            <p:nvPr userDrawn="1"/>
          </p:nvCxnSpPr>
          <p:spPr>
            <a:xfrm>
              <a:off x="457200" y="40690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/>
            <p:cNvCxnSpPr/>
            <p:nvPr userDrawn="1"/>
          </p:nvCxnSpPr>
          <p:spPr>
            <a:xfrm>
              <a:off x="457200" y="41605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 userDrawn="1"/>
          </p:nvCxnSpPr>
          <p:spPr>
            <a:xfrm>
              <a:off x="457200" y="42519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/>
            <p:cNvCxnSpPr/>
            <p:nvPr userDrawn="1"/>
          </p:nvCxnSpPr>
          <p:spPr>
            <a:xfrm>
              <a:off x="457200" y="43434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/>
            <p:cNvCxnSpPr/>
            <p:nvPr userDrawn="1"/>
          </p:nvCxnSpPr>
          <p:spPr>
            <a:xfrm>
              <a:off x="457200" y="44348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/>
            <p:cNvCxnSpPr/>
            <p:nvPr userDrawn="1"/>
          </p:nvCxnSpPr>
          <p:spPr>
            <a:xfrm>
              <a:off x="457200" y="46177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/>
            <p:cNvCxnSpPr/>
            <p:nvPr userDrawn="1"/>
          </p:nvCxnSpPr>
          <p:spPr>
            <a:xfrm>
              <a:off x="457200" y="47091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/>
            <p:cNvCxnSpPr/>
            <p:nvPr userDrawn="1"/>
          </p:nvCxnSpPr>
          <p:spPr>
            <a:xfrm>
              <a:off x="457200" y="48006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/>
            <p:cNvCxnSpPr/>
            <p:nvPr userDrawn="1"/>
          </p:nvCxnSpPr>
          <p:spPr>
            <a:xfrm>
              <a:off x="457200" y="48920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Connector 430"/>
            <p:cNvCxnSpPr/>
            <p:nvPr userDrawn="1"/>
          </p:nvCxnSpPr>
          <p:spPr>
            <a:xfrm>
              <a:off x="457200" y="45262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/>
            <p:cNvCxnSpPr/>
            <p:nvPr userDrawn="1"/>
          </p:nvCxnSpPr>
          <p:spPr>
            <a:xfrm>
              <a:off x="457200" y="49834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Straight Connector 432"/>
            <p:cNvCxnSpPr/>
            <p:nvPr userDrawn="1"/>
          </p:nvCxnSpPr>
          <p:spPr>
            <a:xfrm>
              <a:off x="457200" y="50749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Straight Connector 433"/>
            <p:cNvCxnSpPr/>
            <p:nvPr userDrawn="1"/>
          </p:nvCxnSpPr>
          <p:spPr>
            <a:xfrm>
              <a:off x="457200" y="51663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Straight Connector 434"/>
            <p:cNvCxnSpPr/>
            <p:nvPr userDrawn="1"/>
          </p:nvCxnSpPr>
          <p:spPr>
            <a:xfrm>
              <a:off x="457200" y="52578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Straight Connector 435"/>
            <p:cNvCxnSpPr/>
            <p:nvPr userDrawn="1"/>
          </p:nvCxnSpPr>
          <p:spPr>
            <a:xfrm>
              <a:off x="457200" y="53492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/>
            <p:cNvCxnSpPr/>
            <p:nvPr userDrawn="1"/>
          </p:nvCxnSpPr>
          <p:spPr>
            <a:xfrm>
              <a:off x="457200" y="55321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Straight Connector 437"/>
            <p:cNvCxnSpPr/>
            <p:nvPr userDrawn="1"/>
          </p:nvCxnSpPr>
          <p:spPr>
            <a:xfrm>
              <a:off x="457200" y="56235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Straight Connector 438"/>
            <p:cNvCxnSpPr/>
            <p:nvPr userDrawn="1"/>
          </p:nvCxnSpPr>
          <p:spPr>
            <a:xfrm>
              <a:off x="457200" y="57150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/>
            <p:nvPr userDrawn="1"/>
          </p:nvCxnSpPr>
          <p:spPr>
            <a:xfrm>
              <a:off x="457200" y="58064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/>
            <p:cNvCxnSpPr/>
            <p:nvPr userDrawn="1"/>
          </p:nvCxnSpPr>
          <p:spPr>
            <a:xfrm>
              <a:off x="457200" y="54406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Connector 441"/>
            <p:cNvCxnSpPr/>
            <p:nvPr userDrawn="1"/>
          </p:nvCxnSpPr>
          <p:spPr>
            <a:xfrm>
              <a:off x="457200" y="58978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Connector 442"/>
            <p:cNvCxnSpPr/>
            <p:nvPr userDrawn="1"/>
          </p:nvCxnSpPr>
          <p:spPr>
            <a:xfrm>
              <a:off x="457200" y="59893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Connector 443"/>
            <p:cNvCxnSpPr/>
            <p:nvPr userDrawn="1"/>
          </p:nvCxnSpPr>
          <p:spPr>
            <a:xfrm>
              <a:off x="457200" y="60807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Connector 444"/>
            <p:cNvCxnSpPr/>
            <p:nvPr userDrawn="1"/>
          </p:nvCxnSpPr>
          <p:spPr>
            <a:xfrm>
              <a:off x="457200" y="62636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/>
            <p:nvPr userDrawn="1"/>
          </p:nvCxnSpPr>
          <p:spPr>
            <a:xfrm>
              <a:off x="457200" y="64465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/>
            <p:cNvCxnSpPr/>
            <p:nvPr userDrawn="1"/>
          </p:nvCxnSpPr>
          <p:spPr>
            <a:xfrm>
              <a:off x="457200" y="65379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Straight Connector 447"/>
            <p:cNvCxnSpPr/>
            <p:nvPr userDrawn="1"/>
          </p:nvCxnSpPr>
          <p:spPr>
            <a:xfrm>
              <a:off x="457200" y="66294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Straight Connector 448"/>
            <p:cNvCxnSpPr/>
            <p:nvPr userDrawn="1"/>
          </p:nvCxnSpPr>
          <p:spPr>
            <a:xfrm>
              <a:off x="457200" y="67208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Straight Connector 449"/>
            <p:cNvCxnSpPr/>
            <p:nvPr userDrawn="1"/>
          </p:nvCxnSpPr>
          <p:spPr>
            <a:xfrm>
              <a:off x="457200" y="63550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/>
            <p:cNvCxnSpPr/>
            <p:nvPr userDrawn="1"/>
          </p:nvCxnSpPr>
          <p:spPr>
            <a:xfrm>
              <a:off x="457200" y="68122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Straight Connector 451"/>
            <p:cNvCxnSpPr/>
            <p:nvPr userDrawn="1"/>
          </p:nvCxnSpPr>
          <p:spPr>
            <a:xfrm>
              <a:off x="457200" y="69037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Connector 452"/>
            <p:cNvCxnSpPr/>
            <p:nvPr userDrawn="1"/>
          </p:nvCxnSpPr>
          <p:spPr>
            <a:xfrm>
              <a:off x="457200" y="69951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Straight Connector 453"/>
            <p:cNvCxnSpPr/>
            <p:nvPr userDrawn="1"/>
          </p:nvCxnSpPr>
          <p:spPr>
            <a:xfrm>
              <a:off x="457200" y="70866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Connector 454"/>
            <p:cNvCxnSpPr/>
            <p:nvPr userDrawn="1"/>
          </p:nvCxnSpPr>
          <p:spPr>
            <a:xfrm>
              <a:off x="457200" y="71780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Straight Connector 455"/>
            <p:cNvCxnSpPr/>
            <p:nvPr userDrawn="1"/>
          </p:nvCxnSpPr>
          <p:spPr>
            <a:xfrm>
              <a:off x="457200" y="73609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Straight Connector 456"/>
            <p:cNvCxnSpPr/>
            <p:nvPr userDrawn="1"/>
          </p:nvCxnSpPr>
          <p:spPr>
            <a:xfrm>
              <a:off x="457200" y="74523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Straight Connector 457"/>
            <p:cNvCxnSpPr/>
            <p:nvPr userDrawn="1"/>
          </p:nvCxnSpPr>
          <p:spPr>
            <a:xfrm>
              <a:off x="457200" y="75438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Straight Connector 458"/>
            <p:cNvCxnSpPr/>
            <p:nvPr userDrawn="1"/>
          </p:nvCxnSpPr>
          <p:spPr>
            <a:xfrm>
              <a:off x="457200" y="76352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459"/>
            <p:cNvCxnSpPr/>
            <p:nvPr userDrawn="1"/>
          </p:nvCxnSpPr>
          <p:spPr>
            <a:xfrm>
              <a:off x="457200" y="72694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Straight Connector 460"/>
            <p:cNvCxnSpPr/>
            <p:nvPr userDrawn="1"/>
          </p:nvCxnSpPr>
          <p:spPr>
            <a:xfrm>
              <a:off x="457200" y="77266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3" name="Rectangle 462"/>
            <p:cNvSpPr/>
            <p:nvPr userDrawn="1"/>
          </p:nvSpPr>
          <p:spPr>
            <a:xfrm>
              <a:off x="0" y="4007039"/>
              <a:ext cx="14630400" cy="215521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en-US" sz="1167" b="0" i="0" dirty="0">
                <a:solidFill>
                  <a:schemeClr val="bg2"/>
                </a:solidFill>
                <a:latin typeface="Arial Regular" charset="0"/>
              </a:endParaRPr>
            </a:p>
          </p:txBody>
        </p:sp>
        <p:grpSp>
          <p:nvGrpSpPr>
            <p:cNvPr id="475" name="Group 474"/>
            <p:cNvGrpSpPr/>
            <p:nvPr userDrawn="1"/>
          </p:nvGrpSpPr>
          <p:grpSpPr>
            <a:xfrm>
              <a:off x="914400" y="7899655"/>
              <a:ext cx="2713350" cy="220571"/>
              <a:chOff x="914400" y="7899655"/>
              <a:chExt cx="2713350" cy="220571"/>
            </a:xfrm>
          </p:grpSpPr>
          <p:sp>
            <p:nvSpPr>
              <p:cNvPr id="476" name="Footer Placeholder 3"/>
              <p:cNvSpPr txBox="1">
                <a:spLocks/>
              </p:cNvSpPr>
              <p:nvPr userDrawn="1"/>
            </p:nvSpPr>
            <p:spPr>
              <a:xfrm>
                <a:off x="914400" y="7900416"/>
                <a:ext cx="2284416" cy="219051"/>
              </a:xfrm>
              <a:prstGeom prst="rect">
                <a:avLst/>
              </a:prstGeom>
            </p:spPr>
            <p:txBody>
              <a:bodyPr lIns="0" tIns="0" rIns="0" bIns="0" anchor="ctr"/>
              <a:lstStyle>
                <a:defPPr>
                  <a:defRPr lang="en-US"/>
                </a:defPPr>
                <a:lvl1pPr marL="0" algn="l" defTabSz="685800" rtl="0" eaLnBrk="1" latinLnBrk="0" hangingPunct="1">
                  <a:defRPr sz="500" kern="1200">
                    <a:solidFill>
                      <a:schemeClr val="bg2">
                        <a:alpha val="6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666" b="0" i="0" dirty="0">
                    <a:latin typeface="+mn-lt"/>
                    <a:ea typeface="IBM Plex Sans" charset="0"/>
                    <a:cs typeface="IBM Plex Sans" charset="0"/>
                  </a:rPr>
                  <a:t>© Copyright IBM Corporation 2018               </a:t>
                </a:r>
              </a:p>
            </p:txBody>
          </p:sp>
          <p:sp>
            <p:nvSpPr>
              <p:cNvPr id="477" name="Date Placeholder 2"/>
              <p:cNvSpPr txBox="1">
                <a:spLocks/>
              </p:cNvSpPr>
              <p:nvPr userDrawn="1"/>
            </p:nvSpPr>
            <p:spPr>
              <a:xfrm>
                <a:off x="2256150" y="7899655"/>
                <a:ext cx="1371600" cy="220571"/>
              </a:xfrm>
              <a:prstGeom prst="rect">
                <a:avLst/>
              </a:prstGeom>
            </p:spPr>
            <p:txBody>
              <a:bodyPr lIns="0" tIns="0" rIns="0" bIns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r>
                  <a:rPr lang="en-US" sz="666" b="0" i="0" dirty="0">
                    <a:solidFill>
                      <a:schemeClr val="bg2">
                        <a:alpha val="60000"/>
                      </a:schemeClr>
                    </a:solidFill>
                    <a:latin typeface="+mn-lt"/>
                    <a:ea typeface="IBM Plex Sans" charset="0"/>
                    <a:cs typeface="IBM Plex Sans" charset="0"/>
                  </a:rPr>
                  <a:t> </a:t>
                </a:r>
                <a:fld id="{7C9968D1-C8E5-4FE3-AED4-7D4518C301B3}" type="datetime3">
                  <a:rPr lang="en-US" sz="666" b="0" i="0" smtClean="0">
                    <a:solidFill>
                      <a:schemeClr val="bg2">
                        <a:alpha val="60000"/>
                      </a:schemeClr>
                    </a:solidFill>
                    <a:latin typeface="+mn-lt"/>
                    <a:ea typeface="IBM Plex Sans" charset="0"/>
                    <a:cs typeface="IBM Plex Sans" charset="0"/>
                  </a:rPr>
                  <a:pPr marL="0" indent="0" algn="r" fontAlgn="auto">
                    <a:spcBef>
                      <a:spcPts val="0"/>
                    </a:spcBef>
                    <a:spcAft>
                      <a:spcPts val="0"/>
                    </a:spcAft>
                    <a:tabLst/>
                    <a:defRPr/>
                  </a:pPr>
                  <a:t>9 March 2022</a:t>
                </a:fld>
                <a:endParaRPr lang="en-US" sz="666" b="0" i="0" dirty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endParaRPr>
              </a:p>
            </p:txBody>
          </p:sp>
        </p:grpSp>
      </p:grpSp>
      <p:sp>
        <p:nvSpPr>
          <p:cNvPr id="479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+mn-lt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480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+mn-lt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994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pos="460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0412" y="6354378"/>
            <a:ext cx="475811" cy="19289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448800" y="1526176"/>
            <a:ext cx="2438400" cy="466404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 b="1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281645" y="300567"/>
            <a:ext cx="0" cy="6256867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155338" y="300567"/>
            <a:ext cx="0" cy="6256867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597989" y="300567"/>
            <a:ext cx="0" cy="6256867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04800" y="300567"/>
            <a:ext cx="0" cy="6256867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4626543" y="300567"/>
            <a:ext cx="0" cy="6256867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9138195" y="300567"/>
            <a:ext cx="0" cy="6256867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118" y="44269"/>
            <a:ext cx="1775853" cy="70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53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413" y="6355140"/>
            <a:ext cx="475810" cy="1921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4118" y="44269"/>
            <a:ext cx="1775853" cy="707135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448800" y="1526176"/>
            <a:ext cx="2438400" cy="4663440"/>
          </a:xfrm>
        </p:spPr>
        <p:txBody>
          <a:bodyPr vert="horz" lIns="0" tIns="0" rIns="0" bIns="0" rtlCol="0" anchor="t">
            <a:normAutofit/>
          </a:bodyPr>
          <a:lstStyle>
            <a:lvl1pPr>
              <a:defRPr lang="en-US" sz="30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281645" y="300567"/>
            <a:ext cx="0" cy="6256867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1155338" y="300567"/>
            <a:ext cx="0" cy="6256867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597989" y="300567"/>
            <a:ext cx="0" cy="6256867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304800" y="300567"/>
            <a:ext cx="0" cy="6256867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626543" y="300567"/>
            <a:ext cx="0" cy="6256867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9138195" y="300567"/>
            <a:ext cx="0" cy="6256867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287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21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latin typeface="+mn-lt"/>
                  <a:ea typeface="IBM Plex Sans" charset="0"/>
                  <a:cs typeface="IBM Plex Sans" charset="0"/>
                </a:rPr>
                <a:t>© Copyright IBM Corporation 2018               </a:t>
              </a:r>
            </a:p>
          </p:txBody>
        </p:sp>
        <p:sp>
          <p:nvSpPr>
            <p:cNvPr id="22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pPr marL="0" indent="0" algn="r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9 March 2022</a:t>
              </a:fld>
              <a:endParaRPr lang="en-US" sz="666" b="0" i="0" dirty="0">
                <a:solidFill>
                  <a:schemeClr val="bg2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3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+mn-lt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4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  <p:sp>
        <p:nvSpPr>
          <p:cNvPr id="15" name="Content Placeholder 2"/>
          <p:cNvSpPr>
            <a:spLocks noGrp="1"/>
          </p:cNvSpPr>
          <p:nvPr>
            <p:ph idx="4294967295"/>
          </p:nvPr>
        </p:nvSpPr>
        <p:spPr>
          <a:xfrm>
            <a:off x="381000" y="1714500"/>
            <a:ext cx="5486400" cy="4381500"/>
          </a:xfrm>
        </p:spPr>
        <p:txBody>
          <a:bodyPr tIns="0"/>
          <a:lstStyle>
            <a:lvl1pPr marL="4954125" indent="-4952802" algn="just">
              <a:spcBef>
                <a:spcPts val="0"/>
              </a:spcBef>
              <a:defRPr/>
            </a:lvl1pPr>
          </a:lstStyle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Four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Three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idx="4294967295"/>
          </p:nvPr>
        </p:nvSpPr>
        <p:spPr>
          <a:xfrm>
            <a:off x="6324600" y="1714500"/>
            <a:ext cx="5486400" cy="4381500"/>
          </a:xfrm>
        </p:spPr>
        <p:txBody>
          <a:bodyPr tIns="0"/>
          <a:lstStyle>
            <a:lvl1pPr marL="4954125" indent="-4952802" algn="just">
              <a:spcBef>
                <a:spcPts val="0"/>
              </a:spcBef>
              <a:defRPr/>
            </a:lvl1pPr>
          </a:lstStyle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Four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Appendix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934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21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latin typeface="+mn-lt"/>
                  <a:ea typeface="IBM Plex Sans" charset="0"/>
                  <a:cs typeface="IBM Plex Sans" charset="0"/>
                </a:rPr>
                <a:t>© Copyright IBM Corporation 2018               </a:t>
              </a:r>
            </a:p>
          </p:txBody>
        </p:sp>
        <p:sp>
          <p:nvSpPr>
            <p:cNvPr id="22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pPr marL="0" indent="0" algn="r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9 March 2022</a:t>
              </a:fld>
              <a:endParaRPr lang="en-US" sz="666" b="0" i="0" dirty="0">
                <a:solidFill>
                  <a:schemeClr val="bg2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3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+mn-lt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4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4294967295"/>
          </p:nvPr>
        </p:nvSpPr>
        <p:spPr>
          <a:xfrm>
            <a:off x="381000" y="1714500"/>
            <a:ext cx="5486400" cy="4381500"/>
          </a:xfrm>
        </p:spPr>
        <p:txBody>
          <a:bodyPr tIns="0"/>
          <a:lstStyle>
            <a:lvl1pPr marL="4954125" indent="-4952802" algn="just">
              <a:spcBef>
                <a:spcPts val="0"/>
              </a:spcBef>
              <a:defRPr/>
            </a:lvl1pPr>
          </a:lstStyle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Four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Three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idx="4294967295"/>
          </p:nvPr>
        </p:nvSpPr>
        <p:spPr>
          <a:xfrm>
            <a:off x="6324600" y="1714500"/>
            <a:ext cx="5486400" cy="4381500"/>
          </a:xfrm>
        </p:spPr>
        <p:txBody>
          <a:bodyPr tIns="0"/>
          <a:lstStyle>
            <a:lvl1pPr marL="4954125" indent="-4952802" algn="just">
              <a:spcBef>
                <a:spcPts val="0"/>
              </a:spcBef>
              <a:defRPr/>
            </a:lvl1pPr>
          </a:lstStyle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Four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Appendix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899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21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solidFill>
                    <a:schemeClr val="tx2">
                      <a:lumMod val="25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© Copyright IBM Corporation 2018               </a:t>
              </a:r>
            </a:p>
          </p:txBody>
        </p:sp>
        <p:sp>
          <p:nvSpPr>
            <p:cNvPr id="22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tx2">
                      <a:lumMod val="25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tx2">
                      <a:lumMod val="25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pPr marL="0" indent="0" algn="r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9 March 2022</a:t>
              </a:fld>
              <a:endParaRPr lang="en-US" sz="666" b="0" i="0" dirty="0">
                <a:solidFill>
                  <a:schemeClr val="tx2">
                    <a:lumMod val="25000"/>
                  </a:schemeClr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3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2">
                    <a:lumMod val="25000"/>
                  </a:schemeClr>
                </a:solidFill>
                <a:latin typeface="+mn-lt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4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tx2">
                    <a:lumMod val="25000"/>
                  </a:schemeClr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tx2">
                  <a:lumMod val="25000"/>
                </a:schemeClr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/>
          <a:lstStyle>
            <a:lvl1pPr>
              <a:defRPr>
                <a:solidFill>
                  <a:schemeClr val="tx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4294967295"/>
          </p:nvPr>
        </p:nvSpPr>
        <p:spPr>
          <a:xfrm>
            <a:off x="381000" y="1714500"/>
            <a:ext cx="5486400" cy="4381500"/>
          </a:xfrm>
        </p:spPr>
        <p:txBody>
          <a:bodyPr tIns="0"/>
          <a:lstStyle>
            <a:lvl1pPr marL="4954125" indent="-4952802" algn="just">
              <a:spcBef>
                <a:spcPts val="0"/>
              </a:spcBef>
              <a:defRPr>
                <a:solidFill>
                  <a:schemeClr val="tx2">
                    <a:lumMod val="25000"/>
                  </a:schemeClr>
                </a:solidFill>
              </a:defRPr>
            </a:lvl1pPr>
          </a:lstStyle>
          <a:p>
            <a:pPr marL="5945188" indent="-5943600" algn="just">
              <a:spcBef>
                <a:spcPts val="0"/>
              </a:spcBef>
            </a:pPr>
            <a:r>
              <a:rPr lang="en-US" dirty="0">
                <a:solidFill>
                  <a:schemeClr val="accent2"/>
                </a:solidFill>
              </a:rPr>
              <a:t>Part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Four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dirty="0">
                <a:solidFill>
                  <a:schemeClr val="accent2"/>
                </a:solidFill>
              </a:rPr>
              <a:t>Part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dirty="0">
                <a:solidFill>
                  <a:schemeClr val="accent2"/>
                </a:solidFill>
              </a:rPr>
              <a:t>Part Three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</p:txBody>
      </p:sp>
      <p:sp>
        <p:nvSpPr>
          <p:cNvPr id="17" name="Content Placeholder 3"/>
          <p:cNvSpPr>
            <a:spLocks noGrp="1"/>
          </p:cNvSpPr>
          <p:nvPr>
            <p:ph idx="4294967295"/>
          </p:nvPr>
        </p:nvSpPr>
        <p:spPr>
          <a:xfrm>
            <a:off x="6324600" y="1714500"/>
            <a:ext cx="5486400" cy="4381500"/>
          </a:xfrm>
        </p:spPr>
        <p:txBody>
          <a:bodyPr tIns="0"/>
          <a:lstStyle>
            <a:lvl1pPr marL="4954125" indent="-4952802" algn="just">
              <a:spcBef>
                <a:spcPts val="0"/>
              </a:spcBef>
              <a:defRPr>
                <a:solidFill>
                  <a:schemeClr val="tx2">
                    <a:lumMod val="25000"/>
                  </a:schemeClr>
                </a:solidFill>
              </a:defRPr>
            </a:lvl1pPr>
          </a:lstStyle>
          <a:p>
            <a:pPr marL="5945188" indent="-5943600" algn="just">
              <a:spcBef>
                <a:spcPts val="0"/>
              </a:spcBef>
            </a:pPr>
            <a:r>
              <a:rPr lang="en-US" dirty="0">
                <a:solidFill>
                  <a:schemeClr val="accent2"/>
                </a:solidFill>
              </a:rPr>
              <a:t>Part Four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dirty="0">
                <a:solidFill>
                  <a:schemeClr val="accent2"/>
                </a:solidFill>
              </a:rPr>
              <a:t>Appendix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286881"/>
            <a:ext cx="475810" cy="19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684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5524500" cy="4381500"/>
          </a:xfrm>
        </p:spPr>
        <p:txBody>
          <a:bodyPr>
            <a:noAutofit/>
          </a:bodyPr>
          <a:lstStyle>
            <a:lvl1pPr>
              <a:defRPr sz="4500" b="1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21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latin typeface="+mn-lt"/>
                  <a:ea typeface="IBM Plex Sans" charset="0"/>
                  <a:cs typeface="IBM Plex Sans" charset="0"/>
                </a:rPr>
                <a:t>© Copyright IBM Corporation 2018               </a:t>
              </a:r>
            </a:p>
          </p:txBody>
        </p:sp>
        <p:sp>
          <p:nvSpPr>
            <p:cNvPr id="22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pPr marL="0" indent="0" algn="r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9 March 2022</a:t>
              </a:fld>
              <a:endParaRPr lang="en-US" sz="666" b="0" i="0" dirty="0">
                <a:solidFill>
                  <a:schemeClr val="bg2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3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+mn-lt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4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60" y="6286881"/>
            <a:ext cx="475811" cy="19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598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5524500" cy="4381500"/>
          </a:xfrm>
        </p:spPr>
        <p:txBody>
          <a:bodyPr>
            <a:noAutofit/>
          </a:bodyPr>
          <a:lstStyle>
            <a:lvl1pPr>
              <a:defRPr sz="4500" b="1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21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latin typeface="+mn-lt"/>
                  <a:ea typeface="IBM Plex Sans" charset="0"/>
                  <a:cs typeface="IBM Plex Sans" charset="0"/>
                </a:rPr>
                <a:t>© Copyright IBM Corporation 2018               </a:t>
              </a:r>
            </a:p>
          </p:txBody>
        </p:sp>
        <p:sp>
          <p:nvSpPr>
            <p:cNvPr id="22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pPr marL="0" indent="0" algn="r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9 March 2022</a:t>
              </a:fld>
              <a:endParaRPr lang="en-US" sz="666" b="0" i="0" dirty="0">
                <a:solidFill>
                  <a:schemeClr val="bg2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3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+mn-lt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4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60" y="6286881"/>
            <a:ext cx="475811" cy="19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506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21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solidFill>
                    <a:schemeClr val="tx2">
                      <a:lumMod val="25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© Copyright IBM Corporation 2018               </a:t>
              </a:r>
            </a:p>
          </p:txBody>
        </p:sp>
        <p:sp>
          <p:nvSpPr>
            <p:cNvPr id="22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tx2">
                      <a:lumMod val="25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tx2">
                      <a:lumMod val="25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pPr marL="0" indent="0" algn="r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9 March 2022</a:t>
              </a:fld>
              <a:endParaRPr lang="en-US" sz="666" b="0" i="0" dirty="0">
                <a:solidFill>
                  <a:schemeClr val="tx2">
                    <a:lumMod val="25000"/>
                  </a:schemeClr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3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2">
                    <a:lumMod val="25000"/>
                  </a:schemeClr>
                </a:solidFill>
                <a:latin typeface="+mn-lt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4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tx2">
                    <a:lumMod val="25000"/>
                  </a:schemeClr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tx2">
                  <a:lumMod val="25000"/>
                </a:schemeClr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286881"/>
            <a:ext cx="475810" cy="192134"/>
          </a:xfrm>
          <a:prstGeom prst="rect">
            <a:avLst/>
          </a:prstGeom>
        </p:spPr>
      </p:pic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5524500" cy="4381500"/>
          </a:xfrm>
        </p:spPr>
        <p:txBody>
          <a:bodyPr>
            <a:noAutofit/>
          </a:bodyPr>
          <a:lstStyle>
            <a:lvl1pPr>
              <a:defRPr sz="45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80628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940" y="2918460"/>
            <a:ext cx="1885950" cy="70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433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_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940" y="2918460"/>
            <a:ext cx="1885950" cy="70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70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large ty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3048000" y="381000"/>
            <a:ext cx="0" cy="6096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7060" y="6050280"/>
            <a:ext cx="1775853" cy="7071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5190" y="6284866"/>
            <a:ext cx="475811" cy="192134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429000" y="342900"/>
            <a:ext cx="8382000" cy="4800600"/>
          </a:xfrm>
        </p:spPr>
        <p:txBody>
          <a:bodyPr>
            <a:noAutofit/>
          </a:bodyPr>
          <a:lstStyle>
            <a:lvl1pPr>
              <a:defRPr sz="45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83245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_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575" y="2918460"/>
            <a:ext cx="1884680" cy="70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371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66612D-C917-4082-8155-526286CF2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FE34-31EA-4013-B644-4FB66A3DC607}" type="datetimeFigureOut">
              <a:rPr lang="en-US" smtClean="0"/>
              <a:t>3/9/22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832BD3-E8AE-4F2F-9348-DB62CD7E4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35DAFC-0836-4BD9-8F13-0E2C152F9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0AB87-E887-4DD5-AEEA-85B3C6D3E8C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3205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1" y="0"/>
            <a:ext cx="350729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 dirty="0"/>
          </a:p>
        </p:txBody>
      </p:sp>
    </p:spTree>
    <p:extLst>
      <p:ext uri="{BB962C8B-B14F-4D97-AF65-F5344CB8AC3E}">
        <p14:creationId xmlns:p14="http://schemas.microsoft.com/office/powerpoint/2010/main" val="24535919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e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3046" y="1296939"/>
            <a:ext cx="10322354" cy="475489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30EA9-021E-CE41-BE5C-3C45879FFB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7B8B686-3F2D-BA47-BCB9-D74AA6B79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419" y="264001"/>
            <a:ext cx="10322354" cy="415871"/>
          </a:xfrm>
          <a:prstGeom prst="rect">
            <a:avLst/>
          </a:prstGeom>
        </p:spPr>
        <p:txBody>
          <a:bodyPr anchor="t"/>
          <a:lstStyle>
            <a:lvl1pPr>
              <a:defRPr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422A03-1418-564E-8DF9-77B12DF057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4069" y="6182623"/>
            <a:ext cx="1719390" cy="53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2632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21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latin typeface="+mn-lt"/>
                  <a:ea typeface="IBM Plex Sans" charset="0"/>
                  <a:cs typeface="IBM Plex Sans" charset="0"/>
                </a:rPr>
                <a:t>© Copyright IBM Corporation 2018               </a:t>
              </a:r>
            </a:p>
          </p:txBody>
        </p:sp>
        <p:sp>
          <p:nvSpPr>
            <p:cNvPr id="22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pPr marL="0" indent="0" algn="r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9 March 2022</a:t>
              </a:fld>
              <a:endParaRPr lang="en-US" sz="666" b="0" i="0" dirty="0">
                <a:solidFill>
                  <a:schemeClr val="bg2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3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+mn-lt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4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  <p:sp>
        <p:nvSpPr>
          <p:cNvPr id="15" name="Content Placeholder 2"/>
          <p:cNvSpPr>
            <a:spLocks noGrp="1"/>
          </p:cNvSpPr>
          <p:nvPr>
            <p:ph idx="4294967295"/>
          </p:nvPr>
        </p:nvSpPr>
        <p:spPr>
          <a:xfrm>
            <a:off x="381000" y="1714500"/>
            <a:ext cx="5486400" cy="4381500"/>
          </a:xfrm>
        </p:spPr>
        <p:txBody>
          <a:bodyPr tIns="0"/>
          <a:lstStyle>
            <a:lvl1pPr marL="4954125" indent="-4952802" algn="just">
              <a:spcBef>
                <a:spcPts val="0"/>
              </a:spcBef>
              <a:defRPr/>
            </a:lvl1pPr>
          </a:lstStyle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Four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Three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idx="4294967295"/>
          </p:nvPr>
        </p:nvSpPr>
        <p:spPr>
          <a:xfrm>
            <a:off x="6324600" y="1714500"/>
            <a:ext cx="5486400" cy="4381500"/>
          </a:xfrm>
        </p:spPr>
        <p:txBody>
          <a:bodyPr tIns="0"/>
          <a:lstStyle>
            <a:lvl1pPr marL="4954125" indent="-4952802" algn="just">
              <a:spcBef>
                <a:spcPts val="0"/>
              </a:spcBef>
              <a:defRPr/>
            </a:lvl1pPr>
          </a:lstStyle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Four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Appendix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0349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21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latin typeface="+mn-lt"/>
                  <a:ea typeface="IBM Plex Sans" charset="0"/>
                  <a:cs typeface="IBM Plex Sans" charset="0"/>
                </a:rPr>
                <a:t>© Copyright IBM Corporation 2018               </a:t>
              </a:r>
            </a:p>
          </p:txBody>
        </p:sp>
        <p:sp>
          <p:nvSpPr>
            <p:cNvPr id="22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pPr marL="0" indent="0" algn="r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9 March 2022</a:t>
              </a:fld>
              <a:endParaRPr lang="en-US" sz="666" b="0" i="0" dirty="0">
                <a:solidFill>
                  <a:schemeClr val="bg2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3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+mn-lt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4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  <p:sp>
        <p:nvSpPr>
          <p:cNvPr id="15" name="Content Placeholder 2"/>
          <p:cNvSpPr>
            <a:spLocks noGrp="1"/>
          </p:cNvSpPr>
          <p:nvPr>
            <p:ph idx="4294967295"/>
          </p:nvPr>
        </p:nvSpPr>
        <p:spPr>
          <a:xfrm>
            <a:off x="381000" y="1714500"/>
            <a:ext cx="5486400" cy="4381500"/>
          </a:xfrm>
        </p:spPr>
        <p:txBody>
          <a:bodyPr tIns="0"/>
          <a:lstStyle>
            <a:lvl1pPr marL="4954125" indent="-4952802" algn="just">
              <a:spcBef>
                <a:spcPts val="0"/>
              </a:spcBef>
              <a:defRPr/>
            </a:lvl1pPr>
          </a:lstStyle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Four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Three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idx="4294967295"/>
          </p:nvPr>
        </p:nvSpPr>
        <p:spPr>
          <a:xfrm>
            <a:off x="6324600" y="1714500"/>
            <a:ext cx="5486400" cy="4381500"/>
          </a:xfrm>
        </p:spPr>
        <p:txBody>
          <a:bodyPr tIns="0"/>
          <a:lstStyle>
            <a:lvl1pPr marL="4954125" indent="-4952802" algn="just">
              <a:spcBef>
                <a:spcPts val="0"/>
              </a:spcBef>
              <a:defRPr/>
            </a:lvl1pPr>
          </a:lstStyle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Four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Appendix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0891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21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latin typeface="+mn-lt"/>
                  <a:ea typeface="IBM Plex Sans" charset="0"/>
                  <a:cs typeface="IBM Plex Sans" charset="0"/>
                </a:rPr>
                <a:t>© Copyright IBM Corporation 2018               </a:t>
              </a:r>
            </a:p>
          </p:txBody>
        </p:sp>
        <p:sp>
          <p:nvSpPr>
            <p:cNvPr id="22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pPr marL="0" indent="0" algn="r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9 March 2022</a:t>
              </a:fld>
              <a:endParaRPr lang="en-US" sz="666" b="0" i="0" dirty="0">
                <a:solidFill>
                  <a:schemeClr val="bg2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3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+mn-lt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4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  <p:sp>
        <p:nvSpPr>
          <p:cNvPr id="15" name="Content Placeholder 2"/>
          <p:cNvSpPr>
            <a:spLocks noGrp="1"/>
          </p:cNvSpPr>
          <p:nvPr>
            <p:ph idx="4294967295"/>
          </p:nvPr>
        </p:nvSpPr>
        <p:spPr>
          <a:xfrm>
            <a:off x="381000" y="1714500"/>
            <a:ext cx="5486400" cy="4381500"/>
          </a:xfrm>
        </p:spPr>
        <p:txBody>
          <a:bodyPr tIns="0"/>
          <a:lstStyle>
            <a:lvl1pPr marL="4954125" indent="-4952802" algn="just">
              <a:spcBef>
                <a:spcPts val="0"/>
              </a:spcBef>
              <a:defRPr/>
            </a:lvl1pPr>
          </a:lstStyle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Four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Three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idx="4294967295"/>
          </p:nvPr>
        </p:nvSpPr>
        <p:spPr>
          <a:xfrm>
            <a:off x="6324600" y="1714500"/>
            <a:ext cx="5486400" cy="4381500"/>
          </a:xfrm>
        </p:spPr>
        <p:txBody>
          <a:bodyPr tIns="0"/>
          <a:lstStyle>
            <a:lvl1pPr marL="4954125" indent="-4952802" algn="just">
              <a:spcBef>
                <a:spcPts val="0"/>
              </a:spcBef>
              <a:defRPr/>
            </a:lvl1pPr>
          </a:lstStyle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Four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Appendix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128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21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latin typeface="+mn-lt"/>
                  <a:ea typeface="IBM Plex Sans" charset="0"/>
                  <a:cs typeface="IBM Plex Sans" charset="0"/>
                </a:rPr>
                <a:t>© Copyright IBM Corporation 2018               </a:t>
              </a:r>
            </a:p>
          </p:txBody>
        </p:sp>
        <p:sp>
          <p:nvSpPr>
            <p:cNvPr id="22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pPr marL="0" indent="0" algn="r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9 March 2022</a:t>
              </a:fld>
              <a:endParaRPr lang="en-US" sz="666" b="0" i="0" dirty="0">
                <a:solidFill>
                  <a:schemeClr val="bg2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3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+mn-lt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4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  <p:sp>
        <p:nvSpPr>
          <p:cNvPr id="15" name="Content Placeholder 2"/>
          <p:cNvSpPr>
            <a:spLocks noGrp="1"/>
          </p:cNvSpPr>
          <p:nvPr>
            <p:ph idx="4294967295"/>
          </p:nvPr>
        </p:nvSpPr>
        <p:spPr>
          <a:xfrm>
            <a:off x="381000" y="1714500"/>
            <a:ext cx="5486400" cy="4381500"/>
          </a:xfrm>
        </p:spPr>
        <p:txBody>
          <a:bodyPr tIns="0"/>
          <a:lstStyle>
            <a:lvl1pPr marL="4954125" indent="-4952802" algn="just">
              <a:spcBef>
                <a:spcPts val="0"/>
              </a:spcBef>
              <a:defRPr/>
            </a:lvl1pPr>
          </a:lstStyle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Four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Three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idx="4294967295"/>
          </p:nvPr>
        </p:nvSpPr>
        <p:spPr>
          <a:xfrm>
            <a:off x="6324600" y="1714500"/>
            <a:ext cx="5486400" cy="4381500"/>
          </a:xfrm>
        </p:spPr>
        <p:txBody>
          <a:bodyPr tIns="0"/>
          <a:lstStyle>
            <a:lvl1pPr marL="4954125" indent="-4952802" algn="just">
              <a:spcBef>
                <a:spcPts val="0"/>
              </a:spcBef>
              <a:defRPr/>
            </a:lvl1pPr>
          </a:lstStyle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Four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Appendix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535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21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latin typeface="+mn-lt"/>
                  <a:ea typeface="IBM Plex Sans" charset="0"/>
                  <a:cs typeface="IBM Plex Sans" charset="0"/>
                </a:rPr>
                <a:t>© Copyright IBM Corporation 2018               </a:t>
              </a:r>
            </a:p>
          </p:txBody>
        </p:sp>
        <p:sp>
          <p:nvSpPr>
            <p:cNvPr id="22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pPr marL="0" indent="0" algn="r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9 March 2022</a:t>
              </a:fld>
              <a:endParaRPr lang="en-US" sz="666" b="0" i="0" dirty="0">
                <a:solidFill>
                  <a:schemeClr val="bg2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3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+mn-lt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4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  <p:sp>
        <p:nvSpPr>
          <p:cNvPr id="15" name="Content Placeholder 2"/>
          <p:cNvSpPr>
            <a:spLocks noGrp="1"/>
          </p:cNvSpPr>
          <p:nvPr>
            <p:ph idx="4294967295"/>
          </p:nvPr>
        </p:nvSpPr>
        <p:spPr>
          <a:xfrm>
            <a:off x="381000" y="1714500"/>
            <a:ext cx="5486400" cy="4381500"/>
          </a:xfrm>
        </p:spPr>
        <p:txBody>
          <a:bodyPr tIns="0"/>
          <a:lstStyle>
            <a:lvl1pPr marL="4954125" indent="-4952802" algn="just">
              <a:spcBef>
                <a:spcPts val="0"/>
              </a:spcBef>
              <a:defRPr/>
            </a:lvl1pPr>
          </a:lstStyle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Four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Three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idx="4294967295"/>
          </p:nvPr>
        </p:nvSpPr>
        <p:spPr>
          <a:xfrm>
            <a:off x="6324600" y="1714500"/>
            <a:ext cx="5486400" cy="4381500"/>
          </a:xfrm>
        </p:spPr>
        <p:txBody>
          <a:bodyPr tIns="0"/>
          <a:lstStyle>
            <a:lvl1pPr marL="4954125" indent="-4952802" algn="just">
              <a:spcBef>
                <a:spcPts val="0"/>
              </a:spcBef>
              <a:defRPr/>
            </a:lvl1pPr>
          </a:lstStyle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Four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Appendix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3073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21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latin typeface="+mn-lt"/>
                  <a:ea typeface="IBM Plex Sans" charset="0"/>
                  <a:cs typeface="IBM Plex Sans" charset="0"/>
                </a:rPr>
                <a:t>© Copyright IBM Corporation 2018               </a:t>
              </a:r>
            </a:p>
          </p:txBody>
        </p:sp>
        <p:sp>
          <p:nvSpPr>
            <p:cNvPr id="22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pPr marL="0" indent="0" algn="r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9 March 2022</a:t>
              </a:fld>
              <a:endParaRPr lang="en-US" sz="666" b="0" i="0" dirty="0">
                <a:solidFill>
                  <a:schemeClr val="bg2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3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+mn-lt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4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  <p:sp>
        <p:nvSpPr>
          <p:cNvPr id="15" name="Content Placeholder 2"/>
          <p:cNvSpPr>
            <a:spLocks noGrp="1"/>
          </p:cNvSpPr>
          <p:nvPr>
            <p:ph idx="4294967295"/>
          </p:nvPr>
        </p:nvSpPr>
        <p:spPr>
          <a:xfrm>
            <a:off x="381000" y="1714500"/>
            <a:ext cx="5486400" cy="4381500"/>
          </a:xfrm>
        </p:spPr>
        <p:txBody>
          <a:bodyPr tIns="0"/>
          <a:lstStyle>
            <a:lvl1pPr marL="4954125" indent="-4952802" algn="just">
              <a:spcBef>
                <a:spcPts val="0"/>
              </a:spcBef>
              <a:defRPr/>
            </a:lvl1pPr>
          </a:lstStyle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Four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Three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idx="4294967295"/>
          </p:nvPr>
        </p:nvSpPr>
        <p:spPr>
          <a:xfrm>
            <a:off x="6324600" y="1714500"/>
            <a:ext cx="5486400" cy="4381500"/>
          </a:xfrm>
        </p:spPr>
        <p:txBody>
          <a:bodyPr tIns="0"/>
          <a:lstStyle>
            <a:lvl1pPr marL="4954125" indent="-4952802" algn="just">
              <a:spcBef>
                <a:spcPts val="0"/>
              </a:spcBef>
              <a:defRPr/>
            </a:lvl1pPr>
          </a:lstStyle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Four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Appendix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669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_large typ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3048000" y="381000"/>
            <a:ext cx="0" cy="6096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7060" y="6050280"/>
            <a:ext cx="1775853" cy="7071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5190" y="6284866"/>
            <a:ext cx="475811" cy="192134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429000" y="342900"/>
            <a:ext cx="8382000" cy="4800600"/>
          </a:xfrm>
        </p:spPr>
        <p:txBody>
          <a:bodyPr>
            <a:noAutofit/>
          </a:bodyPr>
          <a:lstStyle>
            <a:lvl1pPr>
              <a:defRPr sz="45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0044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 flipH="1">
            <a:off x="4450080" y="6593021"/>
            <a:ext cx="3291840" cy="263347"/>
          </a:xfrm>
          <a:prstGeom prst="rect">
            <a:avLst/>
          </a:prstGeom>
        </p:spPr>
        <p:txBody>
          <a:bodyPr/>
          <a:lstStyle/>
          <a:p>
            <a:pPr defTabSz="914377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</a:pPr>
            <a:r>
              <a:rPr lang="pt-BR"/>
              <a:t>Consulting Template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377">
              <a:buClr>
                <a:schemeClr val="tx2"/>
              </a:buClr>
            </a:pPr>
            <a:fld id="{04DA345E-7039-4AD4-BED8-186803EA23C9}" type="datetime1">
              <a:rPr lang="pt-BR" smtClean="0"/>
              <a:pPr defTabSz="914377">
                <a:buClr>
                  <a:schemeClr val="tx2"/>
                </a:buClr>
              </a:pPr>
              <a:t>09/03/2022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82541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ic Content Two Column Layout - Dark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09CBF45-E03A-634C-AD87-7BE07BA87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AF8E738-B0E5-4147-9ED7-7B390097AE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 dirty="0"/>
              <a:t>04.08.21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484D51B-E147-D340-94AA-0159585A86C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0499" y="1553817"/>
            <a:ext cx="5287950" cy="44278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Add body text here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6F5A20A-940B-EA4E-852F-F0AC74CDB7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0500" y="1163403"/>
            <a:ext cx="528795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Subheading</a:t>
            </a:r>
            <a:endParaRPr lang="en-MX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EE6C905-479E-7143-A084-5FE9C600BFA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1553817"/>
            <a:ext cx="5287950" cy="44278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Add body text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42C06756-197B-3446-B518-CDCC8AF49C9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1" y="1163403"/>
            <a:ext cx="528795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Subheading</a:t>
            </a:r>
            <a:endParaRPr lang="en-MX"/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B18A98A-CE33-994F-8745-0497133326D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94DE7DC6-24AB-6B4B-9F2F-2F6FF1D3FD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4051435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21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latin typeface="+mn-lt"/>
                  <a:ea typeface="IBM Plex Sans" charset="0"/>
                  <a:cs typeface="IBM Plex Sans" charset="0"/>
                </a:rPr>
                <a:t>© Copyright IBM Corporation 2018               </a:t>
              </a:r>
            </a:p>
          </p:txBody>
        </p:sp>
        <p:sp>
          <p:nvSpPr>
            <p:cNvPr id="22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pPr marL="0" indent="0" algn="r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9 March 2022</a:t>
              </a:fld>
              <a:endParaRPr lang="en-US" sz="666" b="0" i="0" dirty="0">
                <a:solidFill>
                  <a:schemeClr val="bg2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3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+mn-lt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4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  <p:sp>
        <p:nvSpPr>
          <p:cNvPr id="15" name="Content Placeholder 2"/>
          <p:cNvSpPr>
            <a:spLocks noGrp="1"/>
          </p:cNvSpPr>
          <p:nvPr>
            <p:ph idx="4294967295"/>
          </p:nvPr>
        </p:nvSpPr>
        <p:spPr>
          <a:xfrm>
            <a:off x="381000" y="1714500"/>
            <a:ext cx="5486400" cy="4381500"/>
          </a:xfrm>
        </p:spPr>
        <p:txBody>
          <a:bodyPr tIns="0"/>
          <a:lstStyle>
            <a:lvl1pPr marL="4954125" indent="-4952802" algn="just">
              <a:spcBef>
                <a:spcPts val="0"/>
              </a:spcBef>
              <a:defRPr/>
            </a:lvl1pPr>
          </a:lstStyle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Four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Three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idx="4294967295"/>
          </p:nvPr>
        </p:nvSpPr>
        <p:spPr>
          <a:xfrm>
            <a:off x="6324600" y="1714500"/>
            <a:ext cx="5486400" cy="4381500"/>
          </a:xfrm>
        </p:spPr>
        <p:txBody>
          <a:bodyPr tIns="0"/>
          <a:lstStyle>
            <a:lvl1pPr marL="4954125" indent="-4952802" algn="just">
              <a:spcBef>
                <a:spcPts val="0"/>
              </a:spcBef>
              <a:defRPr/>
            </a:lvl1pPr>
          </a:lstStyle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Four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Appendix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9725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hort 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6CAE2-7F45-AE45-84B3-7CD90DE33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B33C9DA-42ED-8541-A117-D6937322BD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0500" y="6541586"/>
            <a:ext cx="2743200" cy="127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 dirty="0"/>
              <a:t>04.08.21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C43509-533A-4740-83A8-6EED771E10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0501" y="1625043"/>
            <a:ext cx="11811000" cy="3925414"/>
          </a:xfrm>
        </p:spPr>
        <p:txBody>
          <a:bodyPr/>
          <a:lstStyle>
            <a:lvl1pPr>
              <a:defRPr>
                <a:ln w="12700">
                  <a:noFill/>
                </a:ln>
                <a:solidFill>
                  <a:schemeClr val="bg1"/>
                </a:solidFill>
              </a:defRPr>
            </a:lvl1pPr>
          </a:lstStyle>
          <a:p>
            <a:pPr algn="l">
              <a:lnSpc>
                <a:spcPts val="13040"/>
              </a:lnSpc>
            </a:pPr>
            <a:r>
              <a:rPr lang="en-US" sz="13200" b="1" dirty="0">
                <a:ln w="12700">
                  <a:solidFill>
                    <a:schemeClr val="bg1"/>
                  </a:solidFill>
                </a:ln>
                <a:noFill/>
              </a:rPr>
              <a:t>Short title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7AA0D7DC-B35A-C445-A422-86F149B1078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5200" y="244984"/>
            <a:ext cx="4673223" cy="724768"/>
          </a:xfrm>
        </p:spPr>
        <p:txBody>
          <a:bodyPr lIns="0" tIns="0" rIns="0" bIns="0" anchor="ctr">
            <a:noAutofit/>
          </a:bodyPr>
          <a:lstStyle>
            <a:lvl1pPr marL="0" indent="0">
              <a:lnSpc>
                <a:spcPts val="16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Subtitle</a:t>
            </a:r>
          </a:p>
          <a:p>
            <a:pPr lvl="0"/>
            <a:r>
              <a:rPr lang="en-US" dirty="0"/>
              <a:t>Location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8D4729-09A8-F842-87C4-A71523098C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3577" y="340596"/>
            <a:ext cx="1019152" cy="3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46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20">
          <p15:clr>
            <a:srgbClr val="FBAE40"/>
          </p15:clr>
        </p15:guide>
        <p15:guide id="3" orient="horz" pos="3984">
          <p15:clr>
            <a:srgbClr val="FBAE40"/>
          </p15:clr>
        </p15:guide>
        <p15:guide id="4" orient="horz" pos="350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hort 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6CAE2-7F45-AE45-84B3-7CD90DE33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B33C9DA-42ED-8541-A117-D6937322BD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0500" y="6541586"/>
            <a:ext cx="2743200" cy="127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 dirty="0"/>
              <a:t>04.08.21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C43509-533A-4740-83A8-6EED771E10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0501" y="1625043"/>
            <a:ext cx="11811000" cy="3925414"/>
          </a:xfrm>
        </p:spPr>
        <p:txBody>
          <a:bodyPr/>
          <a:lstStyle>
            <a:lvl1pPr>
              <a:defRPr>
                <a:ln w="12700">
                  <a:noFill/>
                </a:ln>
                <a:solidFill>
                  <a:schemeClr val="bg1"/>
                </a:solidFill>
              </a:defRPr>
            </a:lvl1pPr>
          </a:lstStyle>
          <a:p>
            <a:pPr algn="l">
              <a:lnSpc>
                <a:spcPts val="13040"/>
              </a:lnSpc>
            </a:pPr>
            <a:r>
              <a:rPr lang="en-US" sz="13200" b="1" dirty="0">
                <a:ln w="12700">
                  <a:solidFill>
                    <a:schemeClr val="bg1"/>
                  </a:solidFill>
                </a:ln>
                <a:noFill/>
              </a:rPr>
              <a:t>Short title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7AA0D7DC-B35A-C445-A422-86F149B1078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5200" y="244984"/>
            <a:ext cx="4673223" cy="724768"/>
          </a:xfrm>
        </p:spPr>
        <p:txBody>
          <a:bodyPr lIns="0" tIns="0" rIns="0" bIns="0" anchor="ctr">
            <a:noAutofit/>
          </a:bodyPr>
          <a:lstStyle>
            <a:lvl1pPr marL="0" indent="0">
              <a:lnSpc>
                <a:spcPts val="16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Subtitle</a:t>
            </a:r>
          </a:p>
          <a:p>
            <a:pPr lvl="0"/>
            <a:r>
              <a:rPr lang="en-US" dirty="0"/>
              <a:t>Location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8D4729-09A8-F842-87C4-A71523098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77" y="340596"/>
            <a:ext cx="1019152" cy="3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16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20">
          <p15:clr>
            <a:srgbClr val="FBAE40"/>
          </p15:clr>
        </p15:guide>
        <p15:guide id="3" orient="horz" pos="3984">
          <p15:clr>
            <a:srgbClr val="FBAE40"/>
          </p15:clr>
        </p15:guide>
        <p15:guide id="4" orient="horz" pos="3504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ng 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6CAE2-7F45-AE45-84B3-7CD90DE33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B33C9DA-42ED-8541-A117-D6937322BD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0500" y="6541586"/>
            <a:ext cx="2743200" cy="127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 dirty="0"/>
              <a:t>04.08.21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6B568E-C907-154F-B8B9-6B9E2D5F6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0500" y="3837305"/>
            <a:ext cx="11811000" cy="2032000"/>
          </a:xfrm>
        </p:spPr>
        <p:txBody>
          <a:bodyPr>
            <a:noAutofit/>
          </a:bodyPr>
          <a:lstStyle>
            <a:lvl1pPr marL="0" indent="0">
              <a:lnSpc>
                <a:spcPts val="8200"/>
              </a:lnSpc>
              <a:buNone/>
              <a:defRPr sz="7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Smaller title slide for    longer headlines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18EC38-148A-8540-B4AD-B8BAA18B8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77" y="340596"/>
            <a:ext cx="1019152" cy="3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5389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20">
          <p15:clr>
            <a:srgbClr val="FBAE40"/>
          </p15:clr>
        </p15:guide>
        <p15:guide id="3" orient="horz" pos="3984">
          <p15:clr>
            <a:srgbClr val="FBAE40"/>
          </p15:clr>
        </p15:guide>
        <p15:guide id="4" orient="horz" pos="3672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8A78571-3B6A-804A-9424-90782341222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2131943" y="1864312"/>
            <a:ext cx="7267237" cy="183402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700">
                <a:ln w="12700">
                  <a:noFill/>
                </a:ln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Place presentation section title here</a:t>
            </a:r>
          </a:p>
          <a:p>
            <a:pPr lvl="0"/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67CC0A5-3F5F-4B48-9F76-D069280A1AA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0500" y="1861671"/>
            <a:ext cx="1200978" cy="183402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6700" b="1" i="0">
                <a:ln w="12700">
                  <a:solidFill>
                    <a:schemeClr val="accent6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DBA2578-9071-1F47-8D9D-238771F9B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519E3E9-DC1F-254A-8259-EB3855F80B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 dirty="0"/>
              <a:t>04.08.21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F13047-9FDA-194E-91DD-9A7D2C3EF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68" y="6493758"/>
            <a:ext cx="730344" cy="23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98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36">
          <p15:clr>
            <a:srgbClr val="FBAE40"/>
          </p15:clr>
        </p15:guide>
        <p15:guide id="3" orient="horz" pos="3984">
          <p15:clr>
            <a:srgbClr val="FBAE40"/>
          </p15:clr>
        </p15:guide>
        <p15:guide id="4" orient="horz" pos="1176">
          <p15:clr>
            <a:srgbClr val="FBAE40"/>
          </p15:clr>
        </p15:guide>
        <p15:guide id="5" pos="3940">
          <p15:clr>
            <a:srgbClr val="FBAE40"/>
          </p15:clr>
        </p15:guide>
        <p15:guide id="6" orient="horz" pos="232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14206-8F94-F74F-9E18-B76A2B17131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0500" y="1232133"/>
            <a:ext cx="1455420" cy="4114902"/>
          </a:xfr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buNone/>
              <a:defRPr sz="5500" b="1" i="0">
                <a:ln w="12700">
                  <a:solidFill>
                    <a:schemeClr val="tx1"/>
                  </a:solidFill>
                </a:ln>
                <a:noFill/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01</a:t>
            </a:r>
          </a:p>
          <a:p>
            <a:pPr lvl="0"/>
            <a:r>
              <a:rPr lang="en-US" dirty="0"/>
              <a:t>02</a:t>
            </a:r>
          </a:p>
          <a:p>
            <a:pPr lvl="0"/>
            <a:r>
              <a:rPr lang="en-US" dirty="0"/>
              <a:t>03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D04DC24-C315-324C-9D46-EBAE4F47F88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155797" y="1232132"/>
            <a:ext cx="8912696" cy="4114902"/>
          </a:xfr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buNone/>
              <a:defRPr sz="5500">
                <a:ln w="1270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section title</a:t>
            </a:r>
          </a:p>
          <a:p>
            <a:pPr lvl="0"/>
            <a:r>
              <a:rPr lang="en-US" dirty="0"/>
              <a:t>Section title</a:t>
            </a:r>
          </a:p>
          <a:p>
            <a:pPr lvl="0"/>
            <a:r>
              <a:rPr lang="en-US" dirty="0"/>
              <a:t>Section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EC3164D-587A-6E43-AB20-FA9EB07A8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654D944-5428-C248-9FFF-6462C3CA98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 dirty="0"/>
              <a:t>04.08.21</a:t>
            </a:r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18B50239-37A9-B745-83CE-E43173563B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0242" y="175098"/>
            <a:ext cx="5067300" cy="286584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Agenda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4CDD1E-9EEF-A149-BD9D-99EEEAED6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68" y="6493758"/>
            <a:ext cx="730344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47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680">
          <p15:clr>
            <a:srgbClr val="FBAE40"/>
          </p15:clr>
        </p15:guide>
        <p15:guide id="3" orient="horz" pos="768">
          <p15:clr>
            <a:srgbClr val="FBAE40"/>
          </p15:clr>
        </p15:guide>
        <p15:guide id="4" orient="horz" pos="3384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D04C1-60D3-B645-8E3E-7801264BD9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242" y="445874"/>
            <a:ext cx="5067041" cy="286584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14206-8F94-F74F-9E18-B76A2B17131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88422" y="1684628"/>
            <a:ext cx="8313078" cy="340074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4400"/>
            </a:lvl1pPr>
          </a:lstStyle>
          <a:p>
            <a:pPr lvl="0"/>
            <a:r>
              <a:rPr lang="en-US"/>
              <a:t>Place body text here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38F432-5BED-3F4B-8ED4-8EEB958CBF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78238" y="5271339"/>
            <a:ext cx="2417762" cy="32861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Name Last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97A6693A-13CB-8F4A-906F-849570EEA7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90501" y="1684628"/>
            <a:ext cx="2727325" cy="277783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9CB8481-F0E0-0547-AD93-9098DFF3A6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0242" y="175098"/>
            <a:ext cx="5067300" cy="286584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EB8CE48-B84E-E14B-B298-B53BE936D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47A735A-1934-3542-ADB4-75E872992E8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 dirty="0"/>
              <a:t>04.08.21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3368D9-5DD1-2744-AB72-D92E22F7C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68" y="6493758"/>
            <a:ext cx="730344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766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56">
          <p15:clr>
            <a:srgbClr val="FBAE40"/>
          </p15:clr>
        </p15:guide>
        <p15:guide id="2" orient="horz" pos="3216">
          <p15:clr>
            <a:srgbClr val="FBAE40"/>
          </p15:clr>
        </p15:guide>
        <p15:guide id="3" orient="horz" pos="3312">
          <p15:clr>
            <a:srgbClr val="FBAE40"/>
          </p15:clr>
        </p15:guide>
        <p15:guide id="4" pos="2304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w/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A31EB35-69AE-F840-8EDD-1E567FB60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B37FC60-80B5-DE4F-A83C-D2F99064FD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 dirty="0"/>
              <a:t>04.08.21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8E471C5B-AB77-3042-9C6A-4DD9CCE29433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096000" y="1143000"/>
            <a:ext cx="6096000" cy="48387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65B41-3ECC-AC41-8E76-B63961BC41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1" y="1143000"/>
            <a:ext cx="4724400" cy="22860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dirty="0"/>
              <a:t>Add body text here–Lorem ipsum dolor sit </a:t>
            </a:r>
            <a:r>
              <a:rPr lang="en-US" dirty="0" err="1"/>
              <a:t>amer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4CFC31EE-5C1D-CA4D-891B-C60FB5577A1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22" name="Text Placeholder 24">
            <a:extLst>
              <a:ext uri="{FF2B5EF4-FFF2-40B4-BE49-F238E27FC236}">
                <a16:creationId xmlns:a16="http://schemas.microsoft.com/office/drawing/2014/main" id="{A4BFF994-74B4-9D4B-AD4E-2CE484C4965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Heading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85A2B8-5660-A24C-BD3E-F0B11C369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68" y="6493758"/>
            <a:ext cx="730344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288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pos="309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large typ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3048000" y="381000"/>
            <a:ext cx="0" cy="609600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5190" y="6284866"/>
            <a:ext cx="475810" cy="192134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429000" y="342900"/>
            <a:ext cx="8382000" cy="4800600"/>
          </a:xfrm>
        </p:spPr>
        <p:txBody>
          <a:bodyPr>
            <a:noAutofit/>
          </a:bodyPr>
          <a:lstStyle>
            <a:lvl1pPr>
              <a:defRPr sz="45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7060" y="6050280"/>
            <a:ext cx="1775853" cy="70713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23274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Description w/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A31EB35-69AE-F840-8EDD-1E567FB60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B37FC60-80B5-DE4F-A83C-D2F99064FD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 dirty="0"/>
              <a:t>04.08.21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8E471C5B-AB77-3042-9C6A-4DD9CCE29433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096000" y="1143000"/>
            <a:ext cx="6096000" cy="4838700"/>
          </a:xfrm>
        </p:spPr>
        <p:txBody>
          <a:bodyPr>
            <a:noAutofit/>
          </a:bodyPr>
          <a:lstStyle/>
          <a:p>
            <a:r>
              <a:rPr lang="en-US"/>
              <a:t>Click icon to add chart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65B41-3ECC-AC41-8E76-B63961BC41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" y="1143000"/>
            <a:ext cx="4715455" cy="228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dirty="0"/>
              <a:t>Add body text here–Lorem ipsum dolor sit </a:t>
            </a:r>
            <a:r>
              <a:rPr lang="en-US" dirty="0" err="1"/>
              <a:t>amer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0A26E2A-1F3D-0C4E-8EEF-16F869265C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0500" y="3587750"/>
            <a:ext cx="4715455" cy="19304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Add text—</a:t>
            </a:r>
            <a:r>
              <a:rPr lang="en-US" dirty="0" err="1"/>
              <a:t>sepien</a:t>
            </a:r>
            <a:r>
              <a:rPr lang="en-US" dirty="0"/>
              <a:t> et ligula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proin</a:t>
            </a:r>
            <a:r>
              <a:rPr lang="en-US" dirty="0"/>
              <a:t> libero </a:t>
            </a:r>
            <a:r>
              <a:rPr lang="en-US" dirty="0" err="1"/>
              <a:t>nunc</a:t>
            </a:r>
            <a:r>
              <a:rPr lang="en-US" dirty="0"/>
              <a:t> consequent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consectutur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9" name="Text Placeholder 24">
            <a:extLst>
              <a:ext uri="{FF2B5EF4-FFF2-40B4-BE49-F238E27FC236}">
                <a16:creationId xmlns:a16="http://schemas.microsoft.com/office/drawing/2014/main" id="{A6B757E9-BCCE-D640-BD7B-D4AD8BF2058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1F34ECEE-8FD3-8B42-98F5-1A2704700E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Heading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9499AD-AC92-644C-B0C5-B407C113F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68" y="6493758"/>
            <a:ext cx="730344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52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pos="3096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orkflow / Pl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683CD6B7-D5D1-484A-AF17-BBE8A45C59BB}"/>
              </a:ext>
            </a:extLst>
          </p:cNvPr>
          <p:cNvSpPr/>
          <p:nvPr/>
        </p:nvSpPr>
        <p:spPr>
          <a:xfrm>
            <a:off x="0" y="1291142"/>
            <a:ext cx="12192000" cy="5566858"/>
          </a:xfrm>
          <a:custGeom>
            <a:avLst/>
            <a:gdLst>
              <a:gd name="connsiteX0" fmla="*/ 2796 w 12192000"/>
              <a:gd name="connsiteY0" fmla="*/ 0 h 5566858"/>
              <a:gd name="connsiteX1" fmla="*/ 2267242 w 12192000"/>
              <a:gd name="connsiteY1" fmla="*/ 0 h 5566858"/>
              <a:gd name="connsiteX2" fmla="*/ 2267242 w 12192000"/>
              <a:gd name="connsiteY2" fmla="*/ 875287 h 5566858"/>
              <a:gd name="connsiteX3" fmla="*/ 12192000 w 12192000"/>
              <a:gd name="connsiteY3" fmla="*/ 875287 h 5566858"/>
              <a:gd name="connsiteX4" fmla="*/ 12192000 w 12192000"/>
              <a:gd name="connsiteY4" fmla="*/ 5566858 h 5566858"/>
              <a:gd name="connsiteX5" fmla="*/ 0 w 12192000"/>
              <a:gd name="connsiteY5" fmla="*/ 5566858 h 5566858"/>
              <a:gd name="connsiteX6" fmla="*/ 0 w 12192000"/>
              <a:gd name="connsiteY6" fmla="*/ 875287 h 5566858"/>
              <a:gd name="connsiteX7" fmla="*/ 2796 w 12192000"/>
              <a:gd name="connsiteY7" fmla="*/ 875287 h 5566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566858">
                <a:moveTo>
                  <a:pt x="2796" y="0"/>
                </a:moveTo>
                <a:lnTo>
                  <a:pt x="2267242" y="0"/>
                </a:lnTo>
                <a:lnTo>
                  <a:pt x="2267242" y="875287"/>
                </a:lnTo>
                <a:lnTo>
                  <a:pt x="12192000" y="875287"/>
                </a:lnTo>
                <a:lnTo>
                  <a:pt x="12192000" y="5566858"/>
                </a:lnTo>
                <a:lnTo>
                  <a:pt x="0" y="5566858"/>
                </a:lnTo>
                <a:lnTo>
                  <a:pt x="0" y="875287"/>
                </a:lnTo>
                <a:lnTo>
                  <a:pt x="2796" y="875287"/>
                </a:lnTo>
                <a:close/>
              </a:path>
            </a:pathLst>
          </a:custGeom>
          <a:solidFill>
            <a:srgbClr val="E3E2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593B6D7-547F-D142-9AA8-C58463535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8C55AE9-9D84-D845-BB8E-0D1125341A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 dirty="0"/>
              <a:t>04.08.21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7905642C-03E7-604E-A5AE-BC1CD46DFB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 dirty="0"/>
              <a:t>04.08.21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CB7FDE68-8157-254D-B7CE-5A12A65ED20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0550" y="2905077"/>
            <a:ext cx="3168650" cy="198755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dirty="0"/>
              <a:t>Add list here</a:t>
            </a:r>
          </a:p>
          <a:p>
            <a:pPr lvl="0"/>
            <a:r>
              <a:rPr lang="en-US" dirty="0"/>
              <a:t>Add list here</a:t>
            </a:r>
          </a:p>
          <a:p>
            <a:pPr lvl="0"/>
            <a:r>
              <a:rPr lang="en-US" dirty="0"/>
              <a:t>Add list here</a:t>
            </a:r>
          </a:p>
          <a:p>
            <a:pPr lvl="0"/>
            <a:r>
              <a:rPr lang="en-US" dirty="0"/>
              <a:t>Add list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ACF4438A-AFDF-C74C-B2F8-9CE8F1EC12C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767165" y="2905077"/>
            <a:ext cx="3168650" cy="198755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dirty="0"/>
              <a:t>Add list here</a:t>
            </a:r>
          </a:p>
          <a:p>
            <a:pPr lvl="0"/>
            <a:r>
              <a:rPr lang="en-US" dirty="0"/>
              <a:t>Add list here</a:t>
            </a:r>
          </a:p>
          <a:p>
            <a:pPr lvl="0"/>
            <a:r>
              <a:rPr lang="en-US" dirty="0"/>
              <a:t>Add list here</a:t>
            </a:r>
          </a:p>
          <a:p>
            <a:pPr lvl="0"/>
            <a:r>
              <a:rPr lang="en-US" dirty="0"/>
              <a:t>Add list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22E5BB17-C045-8B4F-97F4-A41C0605D8A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343780" y="2896754"/>
            <a:ext cx="3168650" cy="198755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dirty="0"/>
              <a:t>Add list here</a:t>
            </a:r>
          </a:p>
          <a:p>
            <a:pPr lvl="0"/>
            <a:r>
              <a:rPr lang="en-US" dirty="0"/>
              <a:t>Add list here</a:t>
            </a:r>
          </a:p>
          <a:p>
            <a:pPr lvl="0"/>
            <a:r>
              <a:rPr lang="en-US" dirty="0"/>
              <a:t>Add list here</a:t>
            </a:r>
          </a:p>
          <a:p>
            <a:pPr lvl="0"/>
            <a:r>
              <a:rPr lang="en-US" dirty="0"/>
              <a:t>Add list here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7B56A29D-BADE-6245-B586-3740CC1260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90550" y="2438400"/>
            <a:ext cx="3168650" cy="39217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700"/>
              </a:lnSpc>
              <a:buNone/>
              <a:defRPr sz="1600" b="1"/>
            </a:lvl1pPr>
          </a:lstStyle>
          <a:p>
            <a:pPr lvl="0"/>
            <a:r>
              <a:rPr lang="en-US" dirty="0"/>
              <a:t>Category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44B997B7-2B3B-414F-81FB-7EEAE31430E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67165" y="2441944"/>
            <a:ext cx="3168650" cy="39217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700"/>
              </a:lnSpc>
              <a:buNone/>
              <a:defRPr sz="1600" b="1"/>
            </a:lvl1pPr>
          </a:lstStyle>
          <a:p>
            <a:pPr lvl="0"/>
            <a:r>
              <a:rPr lang="en-US" dirty="0"/>
              <a:t>Category</a:t>
            </a:r>
          </a:p>
        </p:txBody>
      </p:sp>
      <p:sp>
        <p:nvSpPr>
          <p:cNvPr id="45" name="Text Placeholder 39">
            <a:extLst>
              <a:ext uri="{FF2B5EF4-FFF2-40B4-BE49-F238E27FC236}">
                <a16:creationId xmlns:a16="http://schemas.microsoft.com/office/drawing/2014/main" id="{6F62E1DE-82A4-594F-8FBF-DAF1FDE9413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43780" y="2443442"/>
            <a:ext cx="3168650" cy="39217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700"/>
              </a:lnSpc>
              <a:buNone/>
              <a:defRPr sz="1600" b="1"/>
            </a:lvl1pPr>
          </a:lstStyle>
          <a:p>
            <a:pPr lvl="0"/>
            <a:r>
              <a:rPr lang="en-US" dirty="0"/>
              <a:t>Category</a:t>
            </a:r>
          </a:p>
        </p:txBody>
      </p:sp>
      <p:sp>
        <p:nvSpPr>
          <p:cNvPr id="46" name="Text Placeholder 39">
            <a:extLst>
              <a:ext uri="{FF2B5EF4-FFF2-40B4-BE49-F238E27FC236}">
                <a16:creationId xmlns:a16="http://schemas.microsoft.com/office/drawing/2014/main" id="{95A77ED7-970D-F544-8991-573BF695C28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99346" y="1485316"/>
            <a:ext cx="1598206" cy="67313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700"/>
              </a:lnSpc>
              <a:buNone/>
              <a:defRPr sz="1800" b="0"/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47" name="Text Placeholder 39">
            <a:extLst>
              <a:ext uri="{FF2B5EF4-FFF2-40B4-BE49-F238E27FC236}">
                <a16:creationId xmlns:a16="http://schemas.microsoft.com/office/drawing/2014/main" id="{C819E889-A0F6-C14C-A5C3-AC661201B0A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726460" y="1465329"/>
            <a:ext cx="1598206" cy="67313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700"/>
              </a:lnSpc>
              <a:buNone/>
              <a:defRPr sz="1800" b="0"/>
            </a:lvl1pPr>
          </a:lstStyle>
          <a:p>
            <a:pPr lvl="0"/>
            <a:r>
              <a:rPr lang="en-US" dirty="0"/>
              <a:t>Step</a:t>
            </a:r>
          </a:p>
        </p:txBody>
      </p:sp>
      <p:sp>
        <p:nvSpPr>
          <p:cNvPr id="48" name="Text Placeholder 39">
            <a:extLst>
              <a:ext uri="{FF2B5EF4-FFF2-40B4-BE49-F238E27FC236}">
                <a16:creationId xmlns:a16="http://schemas.microsoft.com/office/drawing/2014/main" id="{5F73484B-2D72-774E-A690-52527C73A82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62902" y="1476727"/>
            <a:ext cx="1288957" cy="67313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700"/>
              </a:lnSpc>
              <a:buNone/>
              <a:defRPr sz="1800" b="0"/>
            </a:lvl1pPr>
          </a:lstStyle>
          <a:p>
            <a:pPr lvl="0"/>
            <a:r>
              <a:rPr lang="en-US" dirty="0"/>
              <a:t>Step</a:t>
            </a:r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D96578B5-3D99-A245-AE30-8DAE547E861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581124" y="1467439"/>
            <a:ext cx="1288957" cy="67313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700"/>
              </a:lnSpc>
              <a:buNone/>
              <a:defRPr sz="1800" b="0"/>
            </a:lvl1pPr>
          </a:lstStyle>
          <a:p>
            <a:pPr lvl="0"/>
            <a:r>
              <a:rPr lang="en-US" dirty="0"/>
              <a:t>Step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2EB9EFE5-C83C-CA45-9478-0358A73C805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44680" y="1485316"/>
            <a:ext cx="1288957" cy="67313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700"/>
              </a:lnSpc>
              <a:buNone/>
              <a:defRPr sz="1800" b="0"/>
            </a:lvl1pPr>
          </a:lstStyle>
          <a:p>
            <a:pPr lvl="0"/>
            <a:r>
              <a:rPr lang="en-US" dirty="0"/>
              <a:t>Step</a:t>
            </a:r>
          </a:p>
        </p:txBody>
      </p:sp>
      <p:sp>
        <p:nvSpPr>
          <p:cNvPr id="52" name="Text Placeholder 24">
            <a:extLst>
              <a:ext uri="{FF2B5EF4-FFF2-40B4-BE49-F238E27FC236}">
                <a16:creationId xmlns:a16="http://schemas.microsoft.com/office/drawing/2014/main" id="{A3AC23B4-C37B-6942-8A0A-F7FD8423947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53" name="Text Placeholder 24">
            <a:extLst>
              <a:ext uri="{FF2B5EF4-FFF2-40B4-BE49-F238E27FC236}">
                <a16:creationId xmlns:a16="http://schemas.microsoft.com/office/drawing/2014/main" id="{3A40C4EB-1200-B448-93E5-97387B75EF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Heading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8F1C72F-B161-6743-829C-E37E1E275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68" y="6493758"/>
            <a:ext cx="730344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459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68">
          <p15:clr>
            <a:srgbClr val="FBAE40"/>
          </p15:clr>
        </p15:guide>
        <p15:guide id="2" orient="horz" pos="912">
          <p15:clr>
            <a:srgbClr val="FBAE40"/>
          </p15:clr>
        </p15:guide>
        <p15:guide id="3" orient="horz" pos="1536">
          <p15:clr>
            <a:srgbClr val="FBAE40"/>
          </p15:clr>
        </p15:guide>
        <p15:guide id="4" pos="2352">
          <p15:clr>
            <a:srgbClr val="FBAE40"/>
          </p15:clr>
        </p15:guide>
        <p15:guide id="5" orient="horz" pos="1824">
          <p15:clr>
            <a:srgbClr val="FBAE40"/>
          </p15:clr>
        </p15:guide>
        <p15:guide id="6" pos="612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s w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593B6D7-547F-D142-9AA8-C58463535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8C55AE9-9D84-D845-BB8E-0D1125341A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 dirty="0"/>
              <a:t>04.08.21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BD1090-BF05-D04B-AF06-35FC4A4C8571}"/>
              </a:ext>
            </a:extLst>
          </p:cNvPr>
          <p:cNvSpPr/>
          <p:nvPr/>
        </p:nvSpPr>
        <p:spPr>
          <a:xfrm>
            <a:off x="164814" y="3408946"/>
            <a:ext cx="3046164" cy="55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39C6EC-023D-E248-95FC-5FA0EAA686F0}"/>
              </a:ext>
            </a:extLst>
          </p:cNvPr>
          <p:cNvSpPr/>
          <p:nvPr/>
        </p:nvSpPr>
        <p:spPr>
          <a:xfrm>
            <a:off x="3228143" y="3408946"/>
            <a:ext cx="3020257" cy="55084"/>
          </a:xfrm>
          <a:prstGeom prst="rect">
            <a:avLst/>
          </a:prstGeom>
          <a:solidFill>
            <a:srgbClr val="B0A2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A6530D-C4E8-8B44-BF0D-739D50C426D0}"/>
              </a:ext>
            </a:extLst>
          </p:cNvPr>
          <p:cNvSpPr/>
          <p:nvPr/>
        </p:nvSpPr>
        <p:spPr>
          <a:xfrm>
            <a:off x="6272393" y="3408946"/>
            <a:ext cx="3020257" cy="55084"/>
          </a:xfrm>
          <a:prstGeom prst="rect">
            <a:avLst/>
          </a:prstGeom>
          <a:solidFill>
            <a:srgbClr val="D8D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0" i="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876E3A-F443-3D43-A07E-41A15F8DA4B1}"/>
              </a:ext>
            </a:extLst>
          </p:cNvPr>
          <p:cNvSpPr/>
          <p:nvPr/>
        </p:nvSpPr>
        <p:spPr>
          <a:xfrm>
            <a:off x="9316643" y="3408946"/>
            <a:ext cx="3020257" cy="55084"/>
          </a:xfrm>
          <a:prstGeom prst="rect">
            <a:avLst/>
          </a:prstGeom>
          <a:solidFill>
            <a:srgbClr val="ECE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39D02AFF-CB91-2342-B23D-4404685A75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FDB4035-BC72-8841-8936-EDE2B51E7C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6" name="Text Placeholder 39">
            <a:extLst>
              <a:ext uri="{FF2B5EF4-FFF2-40B4-BE49-F238E27FC236}">
                <a16:creationId xmlns:a16="http://schemas.microsoft.com/office/drawing/2014/main" id="{1F0C0EAC-3853-734A-A5A0-0BBD516972A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4319" y="1650646"/>
            <a:ext cx="2517615" cy="126625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4400"/>
              </a:lnSpc>
              <a:buNone/>
              <a:defRPr sz="40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copy here</a:t>
            </a:r>
          </a:p>
        </p:txBody>
      </p:sp>
      <p:sp>
        <p:nvSpPr>
          <p:cNvPr id="27" name="Text Placeholder 39">
            <a:extLst>
              <a:ext uri="{FF2B5EF4-FFF2-40B4-BE49-F238E27FC236}">
                <a16:creationId xmlns:a16="http://schemas.microsoft.com/office/drawing/2014/main" id="{224A58D7-BEE7-1C42-A094-2DB2E01493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62499" y="1650646"/>
            <a:ext cx="2517615" cy="126625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4400"/>
              </a:lnSpc>
              <a:buNone/>
              <a:defRPr sz="40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copy here</a:t>
            </a:r>
          </a:p>
        </p:txBody>
      </p:sp>
      <p:sp>
        <p:nvSpPr>
          <p:cNvPr id="28" name="Text Placeholder 39">
            <a:extLst>
              <a:ext uri="{FF2B5EF4-FFF2-40B4-BE49-F238E27FC236}">
                <a16:creationId xmlns:a16="http://schemas.microsoft.com/office/drawing/2014/main" id="{6ABC9543-3094-F84A-9D92-C17BCA4B465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43105" y="1650646"/>
            <a:ext cx="2517615" cy="126625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4400"/>
              </a:lnSpc>
              <a:buNone/>
              <a:defRPr sz="40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copy here</a:t>
            </a:r>
          </a:p>
        </p:txBody>
      </p:sp>
      <p:sp>
        <p:nvSpPr>
          <p:cNvPr id="29" name="Text Placeholder 39">
            <a:extLst>
              <a:ext uri="{FF2B5EF4-FFF2-40B4-BE49-F238E27FC236}">
                <a16:creationId xmlns:a16="http://schemas.microsoft.com/office/drawing/2014/main" id="{C271F7AF-6B12-E54B-A003-6117409F638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23712" y="1650646"/>
            <a:ext cx="2517615" cy="126625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4400"/>
              </a:lnSpc>
              <a:buNone/>
              <a:defRPr sz="40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copy here</a:t>
            </a:r>
          </a:p>
        </p:txBody>
      </p:sp>
      <p:sp>
        <p:nvSpPr>
          <p:cNvPr id="30" name="Text Placeholder 39">
            <a:extLst>
              <a:ext uri="{FF2B5EF4-FFF2-40B4-BE49-F238E27FC236}">
                <a16:creationId xmlns:a16="http://schemas.microsoft.com/office/drawing/2014/main" id="{3935B0DA-9043-0544-B151-E43DDF503CF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516" y="3695701"/>
            <a:ext cx="2715824" cy="229657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/>
            </a:lvl1pPr>
          </a:lstStyle>
          <a:p>
            <a:pPr lvl="0"/>
            <a:r>
              <a:rPr lang="en-US" dirty="0"/>
              <a:t>Add text—</a:t>
            </a:r>
            <a:r>
              <a:rPr lang="en-US" dirty="0" err="1"/>
              <a:t>sepien</a:t>
            </a:r>
            <a:r>
              <a:rPr lang="en-US" dirty="0"/>
              <a:t> et ligula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proin</a:t>
            </a:r>
            <a:r>
              <a:rPr lang="en-US" dirty="0"/>
              <a:t> libero </a:t>
            </a:r>
            <a:r>
              <a:rPr lang="en-US" dirty="0" err="1"/>
              <a:t>nunc</a:t>
            </a:r>
            <a:r>
              <a:rPr lang="en-US" dirty="0"/>
              <a:t> consequent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consectutur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CBF1EE23-DD1C-154D-914A-BA523DC70B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38816" y="3695701"/>
            <a:ext cx="2715824" cy="229657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/>
            </a:lvl1pPr>
          </a:lstStyle>
          <a:p>
            <a:pPr lvl="0"/>
            <a:r>
              <a:rPr lang="en-US" dirty="0"/>
              <a:t>Add text—</a:t>
            </a:r>
            <a:r>
              <a:rPr lang="en-US" dirty="0" err="1"/>
              <a:t>sepien</a:t>
            </a:r>
            <a:r>
              <a:rPr lang="en-US" dirty="0"/>
              <a:t> et ligula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proin</a:t>
            </a:r>
            <a:r>
              <a:rPr lang="en-US" dirty="0"/>
              <a:t> libero </a:t>
            </a:r>
            <a:r>
              <a:rPr lang="en-US" dirty="0" err="1"/>
              <a:t>nunc</a:t>
            </a:r>
            <a:r>
              <a:rPr lang="en-US" dirty="0"/>
              <a:t> consequent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consectutur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32" name="Text Placeholder 39">
            <a:extLst>
              <a:ext uri="{FF2B5EF4-FFF2-40B4-BE49-F238E27FC236}">
                <a16:creationId xmlns:a16="http://schemas.microsoft.com/office/drawing/2014/main" id="{7D9E9EE2-5C31-F74E-9C27-7B61C6BA21C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71116" y="3695701"/>
            <a:ext cx="2715824" cy="229657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/>
            </a:lvl1pPr>
          </a:lstStyle>
          <a:p>
            <a:pPr lvl="0"/>
            <a:r>
              <a:rPr lang="en-US" dirty="0"/>
              <a:t>Add text—</a:t>
            </a:r>
            <a:r>
              <a:rPr lang="en-US" dirty="0" err="1"/>
              <a:t>sepien</a:t>
            </a:r>
            <a:r>
              <a:rPr lang="en-US" dirty="0"/>
              <a:t> et ligula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proin</a:t>
            </a:r>
            <a:r>
              <a:rPr lang="en-US" dirty="0"/>
              <a:t> libero </a:t>
            </a:r>
            <a:r>
              <a:rPr lang="en-US" dirty="0" err="1"/>
              <a:t>nunc</a:t>
            </a:r>
            <a:r>
              <a:rPr lang="en-US" dirty="0"/>
              <a:t> consequent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consectutur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70C1B6CE-8BFF-5747-BEFB-44180EC0816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03416" y="3695701"/>
            <a:ext cx="2715824" cy="229657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/>
            </a:lvl1pPr>
          </a:lstStyle>
          <a:p>
            <a:pPr lvl="0"/>
            <a:r>
              <a:rPr lang="en-US" dirty="0"/>
              <a:t>Add text—</a:t>
            </a:r>
            <a:r>
              <a:rPr lang="en-US" dirty="0" err="1"/>
              <a:t>sepien</a:t>
            </a:r>
            <a:r>
              <a:rPr lang="en-US" dirty="0"/>
              <a:t> et ligula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proin</a:t>
            </a:r>
            <a:r>
              <a:rPr lang="en-US" dirty="0"/>
              <a:t> libero </a:t>
            </a:r>
            <a:r>
              <a:rPr lang="en-US" dirty="0" err="1"/>
              <a:t>nunc</a:t>
            </a:r>
            <a:r>
              <a:rPr lang="en-US" dirty="0"/>
              <a:t> consequent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consectutur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44EFF89-22AC-CE4E-82AB-A429743FA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68" y="6493758"/>
            <a:ext cx="730344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39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4">
          <p15:clr>
            <a:srgbClr val="FBAE40"/>
          </p15:clr>
        </p15:guide>
        <p15:guide id="2" pos="2016">
          <p15:clr>
            <a:srgbClr val="FBAE40"/>
          </p15:clr>
        </p15:guide>
        <p15:guide id="3" pos="3936">
          <p15:clr>
            <a:srgbClr val="FBAE40"/>
          </p15:clr>
        </p15:guide>
        <p15:guide id="4" pos="5832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Lis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73F132F-CB7E-FA4D-8ED3-EAEE05A62B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581B4F14-1CA5-9043-89C7-3310FBC77E0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489DAC4-9EDB-B94E-A01F-D6178D491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B29B049-BD15-824A-8DF3-3FD5C424B4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 dirty="0"/>
              <a:t>04.08.21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D48C5E5-34ED-B246-8FE3-9A0EB5DFCD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" y="1143000"/>
            <a:ext cx="5476875" cy="20891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body text here–Lorem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60120B5-917A-F14D-9BBD-5D0B8A74B42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0500" y="3587750"/>
            <a:ext cx="5476875" cy="19304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list here</a:t>
            </a:r>
          </a:p>
          <a:p>
            <a:pPr lvl="0"/>
            <a:r>
              <a:rPr lang="en-US" dirty="0"/>
              <a:t>Add list here</a:t>
            </a:r>
          </a:p>
          <a:p>
            <a:pPr lvl="0"/>
            <a:r>
              <a:rPr lang="en-US" dirty="0"/>
              <a:t>Add list here</a:t>
            </a:r>
          </a:p>
          <a:p>
            <a:pPr lvl="0"/>
            <a:r>
              <a:rPr lang="en-US" dirty="0"/>
              <a:t>Add list here</a:t>
            </a:r>
          </a:p>
          <a:p>
            <a:pPr lvl="0"/>
            <a:r>
              <a:rPr lang="en-US" dirty="0"/>
              <a:t>Add list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CA09B7-80BE-9442-BA4D-F6F15B3AE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68" y="6493758"/>
            <a:ext cx="730344" cy="23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79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wo Colum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73F132F-CB7E-FA4D-8ED3-EAEE05A62B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581B4F14-1CA5-9043-89C7-3310FBC77E0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489DAC4-9EDB-B94E-A01F-D6178D491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B29B049-BD15-824A-8DF3-3FD5C424B4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 dirty="0"/>
              <a:t>04.08.21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D48C5E5-34ED-B246-8FE3-9A0EB5DFCD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1" y="1142999"/>
            <a:ext cx="4991099" cy="255269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body text here–Lorem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60120B5-917A-F14D-9BBD-5D0B8A74B42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1158901"/>
            <a:ext cx="5476875" cy="482279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Add text—lorem ipsum dolor sit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amet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consectetur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adipiscing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elit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, sed do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eiusmod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tempor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incididunt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ut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labore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et dolore magna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aliqua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. Felis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imperdiet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proin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fermentum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leo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vel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orci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porta non.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Dictumst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quisque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sagittis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purus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sit 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amet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</a:rPr>
              <a:t>volutpat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470976-FFAD-FF4D-88C0-372D1E35504C}"/>
              </a:ext>
            </a:extLst>
          </p:cNvPr>
          <p:cNvCxnSpPr>
            <a:cxnSpLocks/>
          </p:cNvCxnSpPr>
          <p:nvPr/>
        </p:nvCxnSpPr>
        <p:spPr>
          <a:xfrm>
            <a:off x="6096000" y="1141947"/>
            <a:ext cx="4563627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C9FC6CA2-8C90-0E4F-A03B-0E5C88D55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68" y="6493758"/>
            <a:ext cx="730344" cy="23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26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pos="3264">
          <p15:clr>
            <a:srgbClr val="FBAE40"/>
          </p15:clr>
        </p15:guide>
        <p15:guide id="3" pos="7296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W Quote and Sec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73F132F-CB7E-FA4D-8ED3-EAEE05A62B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581B4F14-1CA5-9043-89C7-3310FBC77E0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489DAC4-9EDB-B94E-A01F-D6178D491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B29B049-BD15-824A-8DF3-3FD5C424B4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 dirty="0"/>
              <a:t>04.08.21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DEB15A68-363E-E442-BC4A-CFBD8A5D58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" y="1143000"/>
            <a:ext cx="4991100" cy="20891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body text here–Lorem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72D6046-4BD5-8C4A-9B3B-5F06C6EF002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09832" y="1143000"/>
            <a:ext cx="5061752" cy="124150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Quote–Lorem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D651C6-1E75-2541-A17C-C23BB84F50E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6000" y="3117127"/>
            <a:ext cx="2114675" cy="98742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400" dirty="0"/>
              <a:t>Add text-–Lorem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, sed do </a:t>
            </a:r>
            <a:r>
              <a:rPr lang="en-US" sz="1400" dirty="0" err="1"/>
              <a:t>eiusmod</a:t>
            </a:r>
            <a:r>
              <a:rPr lang="en-US" sz="1400" dirty="0"/>
              <a:t> </a:t>
            </a:r>
            <a:r>
              <a:rPr lang="en-US" sz="1400" dirty="0" err="1"/>
              <a:t>tempor</a:t>
            </a:r>
            <a:r>
              <a:rPr lang="en-US" sz="1400" dirty="0"/>
              <a:t> </a:t>
            </a:r>
            <a:r>
              <a:rPr lang="en-US" sz="1400" dirty="0" err="1"/>
              <a:t>ut</a:t>
            </a:r>
            <a:r>
              <a:rPr lang="en-US" sz="1400" dirty="0"/>
              <a:t> </a:t>
            </a:r>
            <a:r>
              <a:rPr lang="en-US" sz="1400" dirty="0" err="1"/>
              <a:t>labore</a:t>
            </a:r>
            <a:r>
              <a:rPr lang="en-US" sz="1400" dirty="0"/>
              <a:t>.</a:t>
            </a:r>
            <a:endParaRPr lang="en-US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EF70D999-88B1-6E43-A886-21853FE9212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09832" y="4838700"/>
            <a:ext cx="2114675" cy="98742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400" dirty="0"/>
              <a:t>Add text-–Lorem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, sed do </a:t>
            </a:r>
            <a:r>
              <a:rPr lang="en-US" sz="1400" dirty="0" err="1"/>
              <a:t>eiusmod</a:t>
            </a:r>
            <a:r>
              <a:rPr lang="en-US" sz="1400" dirty="0"/>
              <a:t> </a:t>
            </a:r>
            <a:r>
              <a:rPr lang="en-US" sz="1400" dirty="0" err="1"/>
              <a:t>tempor</a:t>
            </a:r>
            <a:r>
              <a:rPr lang="en-US" sz="1400" dirty="0"/>
              <a:t> </a:t>
            </a:r>
            <a:r>
              <a:rPr lang="en-US" sz="1400" dirty="0" err="1"/>
              <a:t>ut</a:t>
            </a:r>
            <a:r>
              <a:rPr lang="en-US" sz="1400" dirty="0"/>
              <a:t> </a:t>
            </a:r>
            <a:r>
              <a:rPr lang="en-US" sz="1400" dirty="0" err="1"/>
              <a:t>labore</a:t>
            </a:r>
            <a:r>
              <a:rPr lang="en-US" sz="1400" dirty="0"/>
              <a:t>.</a:t>
            </a:r>
            <a:endParaRPr lang="en-US" dirty="0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3DC8C95E-1FEF-FA42-8BE0-F0DEDE217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40401" y="3124200"/>
            <a:ext cx="2114675" cy="98742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400" dirty="0"/>
              <a:t>Add text-–Lorem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, sed do </a:t>
            </a:r>
            <a:r>
              <a:rPr lang="en-US" sz="1400" dirty="0" err="1"/>
              <a:t>eiusmod</a:t>
            </a:r>
            <a:r>
              <a:rPr lang="en-US" sz="1400" dirty="0"/>
              <a:t> </a:t>
            </a:r>
            <a:r>
              <a:rPr lang="en-US" sz="1400" dirty="0" err="1"/>
              <a:t>tempor</a:t>
            </a:r>
            <a:r>
              <a:rPr lang="en-US" sz="1400" dirty="0"/>
              <a:t> </a:t>
            </a:r>
            <a:r>
              <a:rPr lang="en-US" sz="1400" dirty="0" err="1"/>
              <a:t>ut</a:t>
            </a:r>
            <a:r>
              <a:rPr lang="en-US" sz="1400" dirty="0"/>
              <a:t> </a:t>
            </a:r>
            <a:r>
              <a:rPr lang="en-US" sz="1400" dirty="0" err="1"/>
              <a:t>labore</a:t>
            </a:r>
            <a:r>
              <a:rPr lang="en-US" sz="1400" dirty="0"/>
              <a:t>.</a:t>
            </a:r>
            <a:endParaRPr lang="en-US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396BB525-A7EB-3046-AE47-0324227D37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34500" y="4851318"/>
            <a:ext cx="2114675" cy="987425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400" dirty="0"/>
              <a:t>Add text-–Lorem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, sed do </a:t>
            </a:r>
            <a:r>
              <a:rPr lang="en-US" sz="1400" dirty="0" err="1"/>
              <a:t>eiusmod</a:t>
            </a:r>
            <a:r>
              <a:rPr lang="en-US" sz="1400" dirty="0"/>
              <a:t> </a:t>
            </a:r>
            <a:r>
              <a:rPr lang="en-US" sz="1400" dirty="0" err="1"/>
              <a:t>tempor</a:t>
            </a:r>
            <a:r>
              <a:rPr lang="en-US" sz="1400" dirty="0"/>
              <a:t> </a:t>
            </a:r>
            <a:r>
              <a:rPr lang="en-US" sz="1400" dirty="0" err="1"/>
              <a:t>ut</a:t>
            </a:r>
            <a:r>
              <a:rPr lang="en-US" sz="1400" dirty="0"/>
              <a:t> </a:t>
            </a:r>
            <a:r>
              <a:rPr lang="en-US" sz="1400" dirty="0" err="1"/>
              <a:t>labore</a:t>
            </a:r>
            <a:r>
              <a:rPr lang="en-US" sz="1400" dirty="0"/>
              <a:t>.</a:t>
            </a:r>
            <a:endParaRPr lang="en-US" dirty="0"/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6F924156-E1B8-B14F-A963-69768B30CB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0" y="2628900"/>
            <a:ext cx="2114675" cy="36947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7C8248D5-28FE-934C-AB72-DC1094D972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34500" y="2629778"/>
            <a:ext cx="2114675" cy="36947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F95519BA-330B-9E41-B885-10800C63FF4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09832" y="4381500"/>
            <a:ext cx="2114675" cy="36947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EB0895CA-2CD0-584E-B737-18E1D07B65C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334499" y="4381499"/>
            <a:ext cx="2114675" cy="36947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7AC2D9-1E35-C04A-B057-D3DEC03F0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68" y="6493758"/>
            <a:ext cx="730344" cy="23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422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orient="horz" pos="1656">
          <p15:clr>
            <a:srgbClr val="FBAE40"/>
          </p15:clr>
        </p15:guide>
        <p15:guide id="3" orient="horz" pos="1968">
          <p15:clr>
            <a:srgbClr val="FBAE40"/>
          </p15:clr>
        </p15:guide>
        <p15:guide id="4" orient="horz" pos="2760">
          <p15:clr>
            <a:srgbClr val="FBAE40"/>
          </p15:clr>
        </p15:guide>
        <p15:guide id="5" orient="horz" pos="3048">
          <p15:clr>
            <a:srgbClr val="FBAE40"/>
          </p15:clr>
        </p15:guide>
        <p15:guide id="6" pos="5880">
          <p15:clr>
            <a:srgbClr val="FBAE40"/>
          </p15:clr>
        </p15:guide>
        <p15:guide id="7" pos="3264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Body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F2618E4-7F33-0547-8DC7-A468D616D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84C5078-B6A8-A044-8E90-20A19F4B7D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 dirty="0"/>
              <a:t>04.08.21</a:t>
            </a:r>
          </a:p>
        </p:txBody>
      </p:sp>
      <p:sp>
        <p:nvSpPr>
          <p:cNvPr id="13" name="Text Placeholder 24">
            <a:extLst>
              <a:ext uri="{FF2B5EF4-FFF2-40B4-BE49-F238E27FC236}">
                <a16:creationId xmlns:a16="http://schemas.microsoft.com/office/drawing/2014/main" id="{08A71E52-2C56-E643-A36D-448B62D7E6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B0740A6C-3224-6241-9712-AC1E03449C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2C0719B-7875-4F4E-A67D-A9EC48F136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0500" y="1143001"/>
            <a:ext cx="7124700" cy="4838700"/>
          </a:xfrm>
        </p:spPr>
        <p:txBody>
          <a:bodyPr lIns="0" tIns="0" rIns="0" bIns="0" numCol="1" spcCol="457200"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TWK Everett Ultralight" panose="020B0204000000000000" pitchFamily="34" charset="77"/>
              </a:defRPr>
            </a:lvl2pPr>
            <a:lvl3pPr marL="914400" indent="0">
              <a:buNone/>
              <a:defRPr sz="1800" b="0" i="0">
                <a:solidFill>
                  <a:schemeClr val="bg1"/>
                </a:solidFill>
                <a:latin typeface="TWK Everett Ultralight" panose="020B0204000000000000" pitchFamily="34" charset="77"/>
              </a:defRPr>
            </a:lvl3pPr>
            <a:lvl4pPr marL="1371600" indent="0">
              <a:buNone/>
              <a:defRPr sz="1800" b="0" i="0">
                <a:solidFill>
                  <a:schemeClr val="bg1"/>
                </a:solidFill>
                <a:latin typeface="TWK Everett Ultralight" panose="020B0204000000000000" pitchFamily="34" charset="77"/>
              </a:defRPr>
            </a:lvl4pPr>
            <a:lvl5pPr marL="1828800" indent="0">
              <a:buNone/>
              <a:defRPr sz="1800" b="0" i="0">
                <a:solidFill>
                  <a:schemeClr val="bg1"/>
                </a:solidFill>
                <a:latin typeface="TWK Everett Ultralight" panose="020B0204000000000000" pitchFamily="34" charset="77"/>
              </a:defRPr>
            </a:lvl5pPr>
          </a:lstStyle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</a:rPr>
              <a:t>Add body text here—Lorem ipsum dolor sit </a:t>
            </a:r>
            <a:r>
              <a:rPr lang="en-US" dirty="0" err="1">
                <a:latin typeface="Arial" panose="020B0604020202020204" pitchFamily="34" charset="0"/>
              </a:rPr>
              <a:t>amet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consectetur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adipiscing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elit</a:t>
            </a:r>
            <a:r>
              <a:rPr lang="en-US" dirty="0">
                <a:latin typeface="Arial" panose="020B0604020202020204" pitchFamily="34" charset="0"/>
              </a:rPr>
              <a:t>, sed do </a:t>
            </a:r>
            <a:r>
              <a:rPr lang="en-US" dirty="0" err="1">
                <a:latin typeface="Arial" panose="020B0604020202020204" pitchFamily="34" charset="0"/>
              </a:rPr>
              <a:t>eiusmod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tempor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incididunt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ut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labore</a:t>
            </a:r>
            <a:r>
              <a:rPr lang="en-US" dirty="0">
                <a:latin typeface="Arial" panose="020B0604020202020204" pitchFamily="34" charset="0"/>
              </a:rPr>
              <a:t> et dolore magna </a:t>
            </a:r>
            <a:r>
              <a:rPr lang="en-US" dirty="0" err="1">
                <a:latin typeface="Arial" panose="020B0604020202020204" pitchFamily="34" charset="0"/>
              </a:rPr>
              <a:t>aliqua</a:t>
            </a:r>
            <a:r>
              <a:rPr lang="en-US" dirty="0">
                <a:latin typeface="Arial" panose="020B0604020202020204" pitchFamily="34" charset="0"/>
              </a:rPr>
              <a:t>. Ut </a:t>
            </a:r>
            <a:r>
              <a:rPr lang="en-US" dirty="0" err="1">
                <a:latin typeface="Arial" panose="020B0604020202020204" pitchFamily="34" charset="0"/>
              </a:rPr>
              <a:t>enim</a:t>
            </a:r>
            <a:r>
              <a:rPr lang="en-US" dirty="0">
                <a:latin typeface="Arial" panose="020B0604020202020204" pitchFamily="34" charset="0"/>
              </a:rPr>
              <a:t> ad minim </a:t>
            </a:r>
            <a:r>
              <a:rPr lang="en-US" dirty="0" err="1">
                <a:latin typeface="Arial" panose="020B0604020202020204" pitchFamily="34" charset="0"/>
              </a:rPr>
              <a:t>veniam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quis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nostrud</a:t>
            </a:r>
            <a:r>
              <a:rPr lang="en-US" dirty="0">
                <a:latin typeface="Arial" panose="020B0604020202020204" pitchFamily="34" charset="0"/>
              </a:rPr>
              <a:t> exercitation </a:t>
            </a:r>
            <a:r>
              <a:rPr lang="en-US" dirty="0" err="1">
                <a:latin typeface="Arial" panose="020B0604020202020204" pitchFamily="34" charset="0"/>
              </a:rPr>
              <a:t>ullamco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laboris</a:t>
            </a:r>
            <a:r>
              <a:rPr lang="en-US" dirty="0">
                <a:latin typeface="Arial" panose="020B0604020202020204" pitchFamily="34" charset="0"/>
              </a:rPr>
              <a:t> nisi </a:t>
            </a:r>
            <a:r>
              <a:rPr lang="en-US" dirty="0" err="1">
                <a:latin typeface="Arial" panose="020B0604020202020204" pitchFamily="34" charset="0"/>
              </a:rPr>
              <a:t>ut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aliquip</a:t>
            </a:r>
            <a:r>
              <a:rPr lang="en-US" dirty="0">
                <a:latin typeface="Arial" panose="020B0604020202020204" pitchFamily="34" charset="0"/>
              </a:rPr>
              <a:t> ex </a:t>
            </a:r>
            <a:r>
              <a:rPr lang="en-US" dirty="0" err="1">
                <a:latin typeface="Arial" panose="020B0604020202020204" pitchFamily="34" charset="0"/>
              </a:rPr>
              <a:t>ea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commodo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consequat</a:t>
            </a:r>
            <a:r>
              <a:rPr lang="en-US" dirty="0">
                <a:latin typeface="Arial" panose="020B0604020202020204" pitchFamily="34" charset="0"/>
              </a:rPr>
              <a:t>. 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</a:rPr>
              <a:t>Duis </a:t>
            </a:r>
            <a:r>
              <a:rPr lang="en-US" dirty="0" err="1">
                <a:latin typeface="Arial" panose="020B0604020202020204" pitchFamily="34" charset="0"/>
              </a:rPr>
              <a:t>aute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irure</a:t>
            </a:r>
            <a:r>
              <a:rPr lang="en-US" dirty="0">
                <a:latin typeface="Arial" panose="020B0604020202020204" pitchFamily="34" charset="0"/>
              </a:rPr>
              <a:t> dolor in </a:t>
            </a:r>
            <a:r>
              <a:rPr lang="en-US" dirty="0" err="1">
                <a:latin typeface="Arial" panose="020B0604020202020204" pitchFamily="34" charset="0"/>
              </a:rPr>
              <a:t>reprehenderit</a:t>
            </a:r>
            <a:r>
              <a:rPr lang="en-US" dirty="0">
                <a:latin typeface="Arial" panose="020B0604020202020204" pitchFamily="34" charset="0"/>
              </a:rPr>
              <a:t> in </a:t>
            </a:r>
            <a:r>
              <a:rPr lang="en-US" dirty="0" err="1">
                <a:latin typeface="Arial" panose="020B0604020202020204" pitchFamily="34" charset="0"/>
              </a:rPr>
              <a:t>voluptate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velit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esse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cillum</a:t>
            </a:r>
            <a:r>
              <a:rPr lang="en-US" dirty="0">
                <a:latin typeface="Arial" panose="020B0604020202020204" pitchFamily="34" charset="0"/>
              </a:rPr>
              <a:t> dolore </a:t>
            </a:r>
            <a:r>
              <a:rPr lang="en-US" dirty="0" err="1">
                <a:latin typeface="Arial" panose="020B0604020202020204" pitchFamily="34" charset="0"/>
              </a:rPr>
              <a:t>eu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fugiat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nulla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pariatur</a:t>
            </a:r>
            <a:r>
              <a:rPr lang="en-US" dirty="0">
                <a:latin typeface="Arial" panose="020B0604020202020204" pitchFamily="34" charset="0"/>
              </a:rPr>
              <a:t>. </a:t>
            </a:r>
            <a:r>
              <a:rPr lang="en-US" dirty="0" err="1">
                <a:latin typeface="Arial" panose="020B0604020202020204" pitchFamily="34" charset="0"/>
              </a:rPr>
              <a:t>Excepteur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sint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occaecat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cupidatat</a:t>
            </a:r>
            <a:r>
              <a:rPr lang="en-US" dirty="0">
                <a:latin typeface="Arial" panose="020B0604020202020204" pitchFamily="34" charset="0"/>
              </a:rPr>
              <a:t> non </a:t>
            </a:r>
            <a:r>
              <a:rPr lang="en-US" dirty="0" err="1">
                <a:latin typeface="Arial" panose="020B0604020202020204" pitchFamily="34" charset="0"/>
              </a:rPr>
              <a:t>proident</a:t>
            </a:r>
            <a:r>
              <a:rPr lang="en-US" dirty="0">
                <a:latin typeface="Arial" panose="020B0604020202020204" pitchFamily="34" charset="0"/>
              </a:rPr>
              <a:t>, sunt in culpa qui </a:t>
            </a:r>
            <a:r>
              <a:rPr lang="en-US" dirty="0" err="1">
                <a:latin typeface="Arial" panose="020B0604020202020204" pitchFamily="34" charset="0"/>
              </a:rPr>
              <a:t>officia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deserunt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mollit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anim</a:t>
            </a:r>
            <a:r>
              <a:rPr lang="en-US" dirty="0">
                <a:latin typeface="Arial" panose="020B0604020202020204" pitchFamily="34" charset="0"/>
              </a:rPr>
              <a:t> id </a:t>
            </a:r>
            <a:r>
              <a:rPr lang="en-US" dirty="0" err="1">
                <a:latin typeface="Arial" panose="020B0604020202020204" pitchFamily="34" charset="0"/>
              </a:rPr>
              <a:t>est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laborum</a:t>
            </a:r>
            <a:r>
              <a:rPr lang="en-US" dirty="0">
                <a:latin typeface="Arial" panose="020B0604020202020204" pitchFamily="34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</a:rPr>
              <a:t>Lorem ipsum dolor sit </a:t>
            </a:r>
            <a:r>
              <a:rPr lang="en-US" dirty="0" err="1">
                <a:latin typeface="Arial" panose="020B0604020202020204" pitchFamily="34" charset="0"/>
              </a:rPr>
              <a:t>amet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consectetur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adipiscing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elit</a:t>
            </a:r>
            <a:r>
              <a:rPr lang="en-US" dirty="0">
                <a:latin typeface="Arial" panose="020B0604020202020204" pitchFamily="34" charset="0"/>
              </a:rPr>
              <a:t>, sed do </a:t>
            </a:r>
            <a:r>
              <a:rPr lang="en-US" dirty="0" err="1">
                <a:latin typeface="Arial" panose="020B0604020202020204" pitchFamily="34" charset="0"/>
              </a:rPr>
              <a:t>eiusmod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tempor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incididunt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ut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labore</a:t>
            </a:r>
            <a:r>
              <a:rPr lang="en-US" dirty="0">
                <a:latin typeface="Arial" panose="020B0604020202020204" pitchFamily="34" charset="0"/>
              </a:rPr>
              <a:t> et dolore magna </a:t>
            </a:r>
            <a:r>
              <a:rPr lang="en-US" dirty="0" err="1">
                <a:latin typeface="Arial" panose="020B0604020202020204" pitchFamily="34" charset="0"/>
              </a:rPr>
              <a:t>aliqua</a:t>
            </a:r>
            <a:r>
              <a:rPr lang="en-US" dirty="0">
                <a:latin typeface="Arial" panose="020B0604020202020204" pitchFamily="34" charset="0"/>
              </a:rPr>
              <a:t>. Ut </a:t>
            </a:r>
            <a:r>
              <a:rPr lang="en-US" dirty="0" err="1">
                <a:latin typeface="Arial" panose="020B0604020202020204" pitchFamily="34" charset="0"/>
              </a:rPr>
              <a:t>enim</a:t>
            </a:r>
            <a:r>
              <a:rPr lang="en-US" dirty="0">
                <a:latin typeface="Arial" panose="020B0604020202020204" pitchFamily="34" charset="0"/>
              </a:rPr>
              <a:t> ad minim </a:t>
            </a:r>
            <a:r>
              <a:rPr lang="en-US" dirty="0" err="1">
                <a:latin typeface="Arial" panose="020B0604020202020204" pitchFamily="34" charset="0"/>
              </a:rPr>
              <a:t>veniam</a:t>
            </a:r>
            <a:r>
              <a:rPr lang="en-US" dirty="0">
                <a:latin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</a:rPr>
              <a:t>quis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nostrud</a:t>
            </a:r>
            <a:r>
              <a:rPr lang="en-US" dirty="0">
                <a:latin typeface="Arial" panose="020B0604020202020204" pitchFamily="34" charset="0"/>
              </a:rPr>
              <a:t> exercitation </a:t>
            </a:r>
            <a:r>
              <a:rPr lang="en-US" dirty="0" err="1">
                <a:latin typeface="Arial" panose="020B0604020202020204" pitchFamily="34" charset="0"/>
              </a:rPr>
              <a:t>ullamco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laboris</a:t>
            </a:r>
            <a:r>
              <a:rPr lang="en-US" dirty="0">
                <a:latin typeface="Arial" panose="020B0604020202020204" pitchFamily="34" charset="0"/>
              </a:rPr>
              <a:t> nisi </a:t>
            </a:r>
            <a:r>
              <a:rPr lang="en-US" dirty="0" err="1">
                <a:latin typeface="Arial" panose="020B0604020202020204" pitchFamily="34" charset="0"/>
              </a:rPr>
              <a:t>ut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aliquip</a:t>
            </a:r>
            <a:r>
              <a:rPr lang="en-US" dirty="0">
                <a:latin typeface="Arial" panose="020B0604020202020204" pitchFamily="34" charset="0"/>
              </a:rPr>
              <a:t> ex </a:t>
            </a:r>
            <a:r>
              <a:rPr lang="en-US" dirty="0" err="1">
                <a:latin typeface="Arial" panose="020B0604020202020204" pitchFamily="34" charset="0"/>
              </a:rPr>
              <a:t>ea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commodo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consequat</a:t>
            </a:r>
            <a:r>
              <a:rPr lang="en-US" dirty="0">
                <a:latin typeface="Arial" panose="020B0604020202020204" pitchFamily="34" charset="0"/>
              </a:rPr>
              <a:t>. </a:t>
            </a:r>
            <a:r>
              <a:rPr lang="en-US" dirty="0" err="1">
                <a:latin typeface="Arial" panose="020B0604020202020204" pitchFamily="34" charset="0"/>
              </a:rPr>
              <a:t>Excepteur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sint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occaecat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cupidatat</a:t>
            </a:r>
            <a:r>
              <a:rPr lang="en-US" dirty="0">
                <a:latin typeface="Arial" panose="020B0604020202020204" pitchFamily="34" charset="0"/>
              </a:rPr>
              <a:t> non </a:t>
            </a:r>
            <a:r>
              <a:rPr lang="en-US" dirty="0" err="1">
                <a:latin typeface="Arial" panose="020B0604020202020204" pitchFamily="34" charset="0"/>
              </a:rPr>
              <a:t>proident</a:t>
            </a:r>
            <a:r>
              <a:rPr lang="en-US" dirty="0">
                <a:latin typeface="Arial" panose="020B0604020202020204" pitchFamily="34" charset="0"/>
              </a:rPr>
              <a:t>, sunt in culpa qui </a:t>
            </a:r>
            <a:r>
              <a:rPr lang="en-US" dirty="0" err="1">
                <a:latin typeface="Arial" panose="020B0604020202020204" pitchFamily="34" charset="0"/>
              </a:rPr>
              <a:t>officia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deserunt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mollit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anim</a:t>
            </a:r>
            <a:r>
              <a:rPr lang="en-US" dirty="0">
                <a:latin typeface="Arial" panose="020B0604020202020204" pitchFamily="34" charset="0"/>
              </a:rPr>
              <a:t> id </a:t>
            </a:r>
            <a:r>
              <a:rPr lang="en-US" dirty="0" err="1">
                <a:latin typeface="Arial" panose="020B0604020202020204" pitchFamily="34" charset="0"/>
              </a:rPr>
              <a:t>est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laborum</a:t>
            </a:r>
            <a:r>
              <a:rPr lang="en-US" dirty="0"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8A71F1-D231-A244-9BE6-D71B35864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68" y="6493758"/>
            <a:ext cx="730344" cy="23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4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744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W Quote and Categori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0874E0C-2263-7849-9782-2593ACAFA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078FD4-ADF7-6347-A23C-05F61272F8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 dirty="0"/>
              <a:t>04.08.21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0C8CC7A-36A1-0041-A14B-CDF4525A35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91200" y="1143001"/>
            <a:ext cx="6210300" cy="3505200"/>
          </a:xfrm>
        </p:spPr>
        <p:txBody>
          <a:bodyPr anchor="t">
            <a:noAutofit/>
          </a:bodyPr>
          <a:lstStyle>
            <a:lvl1pPr algn="l">
              <a:defRPr sz="8000" b="1">
                <a:ln>
                  <a:solidFill>
                    <a:schemeClr val="accent3"/>
                  </a:solidFill>
                </a:ln>
                <a:noFill/>
              </a:defRPr>
            </a:lvl1pPr>
          </a:lstStyle>
          <a:p>
            <a:r>
              <a:rPr lang="en-US" dirty="0"/>
              <a:t>Quote or statement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9DE620ED-CB42-784F-8099-AF585D9A18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5915" y="4676254"/>
            <a:ext cx="4183205" cy="22535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863FE12-E90E-7848-9182-AF1C47033E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6375" y="5062538"/>
            <a:ext cx="2554180" cy="91916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text—Lorem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.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66A2441A-3DA9-1D4E-998C-09F65B68C6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72500" y="5062538"/>
            <a:ext cx="2554180" cy="91916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text—Lorem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.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369CE56A-C60E-DA44-BD03-D52D1CC6BC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95083" y="5062538"/>
            <a:ext cx="2554180" cy="91916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text—Lorem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.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71280FAB-BC27-C247-B2AA-F215BC88549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3791" y="5062538"/>
            <a:ext cx="2554180" cy="91916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text—Lorem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.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9078B5C-6713-CB4A-A281-54004362270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0501" y="1143000"/>
            <a:ext cx="4991100" cy="20891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body text here–Lorem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30" name="Text Placeholder 24">
            <a:extLst>
              <a:ext uri="{FF2B5EF4-FFF2-40B4-BE49-F238E27FC236}">
                <a16:creationId xmlns:a16="http://schemas.microsoft.com/office/drawing/2014/main" id="{1E8B9458-2ADA-A049-90FE-0FB40F40475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7692DA-A98D-8F4F-BB0C-CD58D5BDF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68" y="6493758"/>
            <a:ext cx="730344" cy="23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568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28">
          <p15:clr>
            <a:srgbClr val="FBAE40"/>
          </p15:clr>
        </p15:guide>
        <p15:guide id="2" orient="horz" pos="3192">
          <p15:clr>
            <a:srgbClr val="FBAE40"/>
          </p15:clr>
        </p15:guide>
        <p15:guide id="3" pos="5400">
          <p15:clr>
            <a:srgbClr val="FBAE40"/>
          </p15:clr>
        </p15:guide>
        <p15:guide id="4" pos="3264">
          <p15:clr>
            <a:srgbClr val="FBAE40"/>
          </p15:clr>
        </p15:guide>
        <p15:guide id="5" pos="1872">
          <p15:clr>
            <a:srgbClr val="FBAE40"/>
          </p15:clr>
        </p15:guide>
        <p15:guide id="6" pos="364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sections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F2618E4-7F33-0547-8DC7-A468D616D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84C5078-B6A8-A044-8E90-20A19F4B7D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 dirty="0"/>
              <a:t>04.08.21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99586EBE-3DF0-4A48-9605-33B0222C81C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5915" y="3413984"/>
            <a:ext cx="4183205" cy="22535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4C9C4BF0-A308-5241-8C03-8D24FB5A60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0501" y="1143000"/>
            <a:ext cx="4991100" cy="20891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body text here–Lorem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3EB15DC8-43BC-BE49-B6EF-CCEAB5A7B9D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0500" y="3695700"/>
            <a:ext cx="4991100" cy="228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body text here–Lorem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476DD77D-E9AB-6645-B39A-2A12C74D59F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6000" y="1147548"/>
            <a:ext cx="5476875" cy="483415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body text here-–Lorem ipsum dolor sit </a:t>
            </a:r>
            <a:r>
              <a:rPr lang="en-US" dirty="0" err="1"/>
              <a:t>amer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33" name="Text Placeholder 24">
            <a:extLst>
              <a:ext uri="{FF2B5EF4-FFF2-40B4-BE49-F238E27FC236}">
                <a16:creationId xmlns:a16="http://schemas.microsoft.com/office/drawing/2014/main" id="{8630D5DC-43B2-4446-BEB5-91609C391C7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7C1C8AF4-CA51-4446-9B4B-CCD3970AF3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Heading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1C662C-A633-0649-8A55-4D6F7F620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68" y="6493758"/>
            <a:ext cx="730344" cy="23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81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64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ple Quot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528F0-0C5F-2C4E-9D8D-F83704D5642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0500" y="3725779"/>
            <a:ext cx="2519362" cy="195398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800" b="0" i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body text here–Lorem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5770A5E-C724-CA49-A03F-565560E5E7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143000"/>
            <a:ext cx="2519363" cy="243363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C8F13A7D-6C4C-6F4B-8F1A-29E28B9461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14274" y="1143000"/>
            <a:ext cx="2519363" cy="243363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E134F002-40B3-4A42-9658-416722BFCA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672637" y="1147737"/>
            <a:ext cx="2519363" cy="243363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9F39171-E780-844A-8D7D-85DA590E7A4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914274" y="3725779"/>
            <a:ext cx="2519362" cy="195398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800" b="0" i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body text here–Lorem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86ED91B-28CC-5749-B859-D1F509D36294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9672637" y="3725779"/>
            <a:ext cx="2487278" cy="195398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800" b="0" i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body text here–Lorem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59BCF44A-F3BF-364F-AAE1-5078FBC8FC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0500" y="5828906"/>
            <a:ext cx="1212998" cy="16459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First Last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5B4722C7-AFCC-A549-B88D-8CA1EA0CC2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14274" y="5817104"/>
            <a:ext cx="1212998" cy="16459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First Last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D1F7A5D8-E58B-904D-96D5-B1323755F56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72637" y="5817104"/>
            <a:ext cx="1212998" cy="16459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First Last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73F132F-CB7E-FA4D-8ED3-EAEE05A62B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581B4F14-1CA5-9043-89C7-3310FBC77E0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F6CAAE23-9718-0B46-B28A-1EF30BB5F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E7EFCB-C1F9-D846-B071-DCC53A4ACE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 dirty="0"/>
              <a:t>04.08.21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0555953-4BFF-5F44-9B48-CE8A4C78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68" y="6493758"/>
            <a:ext cx="730344" cy="23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894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48">
          <p15:clr>
            <a:srgbClr val="FBAE40"/>
          </p15:clr>
        </p15:guide>
        <p15:guide id="2" pos="2448">
          <p15:clr>
            <a:srgbClr val="FBAE40"/>
          </p15:clr>
        </p15:guide>
        <p15:guide id="3" pos="607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429000" y="342900"/>
            <a:ext cx="8382000" cy="2819400"/>
          </a:xfrm>
        </p:spPr>
        <p:txBody>
          <a:bodyPr>
            <a:noAutofit/>
          </a:bodyPr>
          <a:lstStyle>
            <a:lvl1pPr>
              <a:defRPr sz="4500" b="1">
                <a:latin typeface="+mj-lt"/>
                <a:ea typeface="IBM Plex Sans" panose="020B0503050000000000" pitchFamily="34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048000" y="381000"/>
            <a:ext cx="0" cy="6096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7060" y="6050280"/>
            <a:ext cx="1775853" cy="7071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956" y="6284866"/>
            <a:ext cx="475811" cy="19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0356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ple Pictur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98B2BC5-1B85-574F-8BB5-69625A5B7E4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90500" y="1143000"/>
            <a:ext cx="4383088" cy="3009900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7476ED19-3594-9048-B39A-BDC4B64D0B8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80147" y="1143000"/>
            <a:ext cx="4383088" cy="3009900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9034AD5-09D2-7F49-BCA0-D1AC119438D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90500" y="4343400"/>
            <a:ext cx="3300124" cy="16383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bg1"/>
                </a:solidFill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Add text here—lorem ipsum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CEFAFCB-CB04-704B-8F6F-9A740D646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1C64077-85C9-6C4F-BE9E-B7B7E21D9B3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 dirty="0"/>
              <a:t>04.08.21</a:t>
            </a:r>
          </a:p>
        </p:txBody>
      </p:sp>
      <p:sp>
        <p:nvSpPr>
          <p:cNvPr id="13" name="Text Placeholder 24">
            <a:extLst>
              <a:ext uri="{FF2B5EF4-FFF2-40B4-BE49-F238E27FC236}">
                <a16:creationId xmlns:a16="http://schemas.microsoft.com/office/drawing/2014/main" id="{A315DF49-AC17-D94E-8F18-3FCE42A2E1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D39D5316-2A94-014B-90B6-041EF11AEAF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FACDDBC-4208-8C4E-9533-E347DA96E88E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3803431" y="4552596"/>
            <a:ext cx="3300124" cy="1429104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list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Add list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Add list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Add list here</a:t>
            </a:r>
          </a:p>
          <a:p>
            <a:pPr lvl="0"/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633922D-E1F6-FC45-922C-4C63B61B38EF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7318533" y="4552596"/>
            <a:ext cx="3300124" cy="1429104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Add list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Add list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Add list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Add list here</a:t>
            </a:r>
          </a:p>
          <a:p>
            <a:pPr lvl="0"/>
            <a:endParaRPr lang="en-US" dirty="0"/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57D94485-817E-5340-B0E9-3B3DA045186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69794" y="1143000"/>
            <a:ext cx="2822206" cy="3009900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25D94398-747E-5649-97E6-7E6999D00B9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03431" y="4343401"/>
            <a:ext cx="3300124" cy="20919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5E2F43B2-1A09-BF4A-9CC7-336C01DFD3D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18532" y="4343400"/>
            <a:ext cx="3300124" cy="20919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7640D3-A6EA-B944-946E-387D559AB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68" y="6493758"/>
            <a:ext cx="730344" cy="23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8109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orient="horz" pos="2736">
          <p15:clr>
            <a:srgbClr val="FBAE40"/>
          </p15:clr>
        </p15:guide>
        <p15:guide id="3" orient="horz" pos="2616">
          <p15:clr>
            <a:srgbClr val="FBAE40"/>
          </p15:clr>
        </p15:guide>
        <p15:guide id="4" pos="2400">
          <p15:clr>
            <a:srgbClr val="FBAE40"/>
          </p15:clr>
        </p15:guide>
        <p15:guide id="5" pos="4488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06954CE-D119-5E4B-A3A0-52DFE8407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288E474-23F1-744A-94F1-B41E7C73C4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 dirty="0"/>
              <a:t>04.08.21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BB0F0FEE-D169-AE4F-916B-D770704074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499" y="1500917"/>
            <a:ext cx="3475052" cy="358032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A85B354A-F459-B843-BBEE-2168EAB99D97}"/>
              </a:ext>
            </a:extLst>
          </p:cNvPr>
          <p:cNvSpPr>
            <a:spLocks noGrp="1"/>
          </p:cNvSpPr>
          <p:nvPr>
            <p:ph sz="half" idx="24" hasCustomPrompt="1"/>
          </p:nvPr>
        </p:nvSpPr>
        <p:spPr>
          <a:xfrm>
            <a:off x="190500" y="1851769"/>
            <a:ext cx="3475051" cy="4129932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text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text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text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text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text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Add text here</a:t>
            </a:r>
          </a:p>
          <a:p>
            <a:pPr lvl="0"/>
            <a:endParaRPr lang="en-US" dirty="0"/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B7E20E23-6351-BE4B-81D8-F7BFEE6548B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86200" y="1500917"/>
            <a:ext cx="3475052" cy="358032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34124DEA-2535-0646-AAD9-83BD9F10B3D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3886201" y="1851769"/>
            <a:ext cx="3475051" cy="4129932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5pPr>
          </a:lstStyle>
          <a:p>
            <a:pPr>
              <a:lnSpc>
                <a:spcPts val="2500"/>
              </a:lnSpc>
            </a:pPr>
            <a:r>
              <a:rPr lang="en-US" sz="2000" dirty="0">
                <a:latin typeface="Arial" panose="020B0604020202020204" pitchFamily="34" charset="0"/>
              </a:rPr>
              <a:t>Add text here—lorem ipsum dolor sit </a:t>
            </a:r>
            <a:r>
              <a:rPr lang="en-US" sz="2000" dirty="0" err="1">
                <a:latin typeface="Arial" panose="020B0604020202020204" pitchFamily="34" charset="0"/>
              </a:rPr>
              <a:t>amet</a:t>
            </a:r>
            <a:r>
              <a:rPr lang="en-US" sz="2000" dirty="0">
                <a:latin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</a:rPr>
              <a:t>consectetur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adipiscing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elit</a:t>
            </a:r>
            <a:r>
              <a:rPr lang="en-US" sz="2000" dirty="0">
                <a:latin typeface="Arial" panose="020B0604020202020204" pitchFamily="34" charset="0"/>
              </a:rPr>
              <a:t>, sed do </a:t>
            </a:r>
            <a:r>
              <a:rPr lang="en-US" sz="2000" dirty="0" err="1">
                <a:latin typeface="Arial" panose="020B0604020202020204" pitchFamily="34" charset="0"/>
              </a:rPr>
              <a:t>eiusmod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tempor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incididunt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ut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labore</a:t>
            </a:r>
            <a:r>
              <a:rPr lang="en-US" sz="2000" dirty="0">
                <a:latin typeface="Arial" panose="020B0604020202020204" pitchFamily="34" charset="0"/>
              </a:rPr>
              <a:t> et dolore magna </a:t>
            </a:r>
            <a:r>
              <a:rPr lang="en-US" sz="2000" dirty="0" err="1">
                <a:latin typeface="Arial" panose="020B0604020202020204" pitchFamily="34" charset="0"/>
              </a:rPr>
              <a:t>aliqua</a:t>
            </a:r>
            <a:r>
              <a:rPr lang="en-US" sz="2000" dirty="0">
                <a:latin typeface="Arial" panose="020B0604020202020204" pitchFamily="34" charset="0"/>
              </a:rPr>
              <a:t>. Felis </a:t>
            </a:r>
            <a:r>
              <a:rPr lang="en-US" sz="2000" dirty="0" err="1">
                <a:latin typeface="Arial" panose="020B0604020202020204" pitchFamily="34" charset="0"/>
              </a:rPr>
              <a:t>imperdiet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proin</a:t>
            </a:r>
            <a:r>
              <a:rPr lang="en-US" sz="2000" dirty="0">
                <a:latin typeface="Arial" panose="020B0604020202020204" pitchFamily="34" charset="0"/>
              </a:rPr>
              <a:t> fermentum </a:t>
            </a:r>
            <a:r>
              <a:rPr lang="en-US" sz="2000" dirty="0" err="1">
                <a:latin typeface="Arial" panose="020B0604020202020204" pitchFamily="34" charset="0"/>
              </a:rPr>
              <a:t>leo</a:t>
            </a:r>
            <a:r>
              <a:rPr lang="en-US" sz="2000" dirty="0">
                <a:latin typeface="Arial" panose="020B0604020202020204" pitchFamily="34" charset="0"/>
              </a:rPr>
              <a:t> vel </a:t>
            </a:r>
            <a:r>
              <a:rPr lang="en-US" sz="2000" dirty="0" err="1">
                <a:latin typeface="Arial" panose="020B0604020202020204" pitchFamily="34" charset="0"/>
              </a:rPr>
              <a:t>orci</a:t>
            </a:r>
            <a:r>
              <a:rPr lang="en-US" sz="2000" dirty="0">
                <a:latin typeface="Arial" panose="020B0604020202020204" pitchFamily="34" charset="0"/>
              </a:rPr>
              <a:t> porta non. </a:t>
            </a:r>
            <a:r>
              <a:rPr lang="en-US" sz="2000" dirty="0" err="1">
                <a:latin typeface="Arial" panose="020B0604020202020204" pitchFamily="34" charset="0"/>
              </a:rPr>
              <a:t>Dictumst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quisque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sagittis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purus</a:t>
            </a:r>
            <a:r>
              <a:rPr lang="en-US" sz="2000" dirty="0">
                <a:latin typeface="Arial" panose="020B0604020202020204" pitchFamily="34" charset="0"/>
              </a:rPr>
              <a:t> sit </a:t>
            </a:r>
            <a:r>
              <a:rPr lang="en-US" sz="2000" dirty="0" err="1">
                <a:latin typeface="Arial" panose="020B0604020202020204" pitchFamily="34" charset="0"/>
              </a:rPr>
              <a:t>amet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volutpat</a:t>
            </a:r>
            <a:r>
              <a:rPr lang="en-US" sz="2000" dirty="0">
                <a:latin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A31120FE-7F28-2345-856B-68CFD0DCCCC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26451" y="1516049"/>
            <a:ext cx="3475052" cy="358032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112D8363-2485-DB4A-A5A6-9E63995A5A58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8526452" y="1866901"/>
            <a:ext cx="3475051" cy="4129932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5pPr>
          </a:lstStyle>
          <a:p>
            <a:pPr>
              <a:lnSpc>
                <a:spcPts val="2500"/>
              </a:lnSpc>
            </a:pPr>
            <a:r>
              <a:rPr lang="en-US" sz="2000" dirty="0">
                <a:latin typeface="Arial" panose="020B0604020202020204" pitchFamily="34" charset="0"/>
              </a:rPr>
              <a:t>Add text here—lorem ipsum dolor sit </a:t>
            </a:r>
            <a:r>
              <a:rPr lang="en-US" sz="2000" dirty="0" err="1">
                <a:latin typeface="Arial" panose="020B0604020202020204" pitchFamily="34" charset="0"/>
              </a:rPr>
              <a:t>amet</a:t>
            </a:r>
            <a:r>
              <a:rPr lang="en-US" sz="2000" dirty="0">
                <a:latin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</a:rPr>
              <a:t>consectetur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adipiscing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elit</a:t>
            </a:r>
            <a:r>
              <a:rPr lang="en-US" sz="2000" dirty="0">
                <a:latin typeface="Arial" panose="020B0604020202020204" pitchFamily="34" charset="0"/>
              </a:rPr>
              <a:t>, sed do </a:t>
            </a:r>
            <a:r>
              <a:rPr lang="en-US" sz="2000" dirty="0" err="1">
                <a:latin typeface="Arial" panose="020B0604020202020204" pitchFamily="34" charset="0"/>
              </a:rPr>
              <a:t>eiusmod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tempor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incididunt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ut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labore</a:t>
            </a:r>
            <a:r>
              <a:rPr lang="en-US" sz="2000" dirty="0">
                <a:latin typeface="Arial" panose="020B0604020202020204" pitchFamily="34" charset="0"/>
              </a:rPr>
              <a:t> et dolore magna </a:t>
            </a:r>
            <a:r>
              <a:rPr lang="en-US" sz="2000" dirty="0" err="1">
                <a:latin typeface="Arial" panose="020B0604020202020204" pitchFamily="34" charset="0"/>
              </a:rPr>
              <a:t>aliqua</a:t>
            </a:r>
            <a:r>
              <a:rPr lang="en-US" sz="2000" dirty="0">
                <a:latin typeface="Arial" panose="020B0604020202020204" pitchFamily="34" charset="0"/>
              </a:rPr>
              <a:t>. Felis </a:t>
            </a:r>
            <a:r>
              <a:rPr lang="en-US" sz="2000" dirty="0" err="1">
                <a:latin typeface="Arial" panose="020B0604020202020204" pitchFamily="34" charset="0"/>
              </a:rPr>
              <a:t>imperdiet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proin</a:t>
            </a:r>
            <a:r>
              <a:rPr lang="en-US" sz="2000" dirty="0">
                <a:latin typeface="Arial" panose="020B0604020202020204" pitchFamily="34" charset="0"/>
              </a:rPr>
              <a:t> fermentum </a:t>
            </a:r>
            <a:r>
              <a:rPr lang="en-US" sz="2000" dirty="0" err="1">
                <a:latin typeface="Arial" panose="020B0604020202020204" pitchFamily="34" charset="0"/>
              </a:rPr>
              <a:t>leo</a:t>
            </a:r>
            <a:r>
              <a:rPr lang="en-US" sz="2000" dirty="0">
                <a:latin typeface="Arial" panose="020B0604020202020204" pitchFamily="34" charset="0"/>
              </a:rPr>
              <a:t> vel </a:t>
            </a:r>
            <a:r>
              <a:rPr lang="en-US" sz="2000" dirty="0" err="1">
                <a:latin typeface="Arial" panose="020B0604020202020204" pitchFamily="34" charset="0"/>
              </a:rPr>
              <a:t>orci</a:t>
            </a:r>
            <a:r>
              <a:rPr lang="en-US" sz="2000" dirty="0">
                <a:latin typeface="Arial" panose="020B0604020202020204" pitchFamily="34" charset="0"/>
              </a:rPr>
              <a:t> porta non. </a:t>
            </a:r>
            <a:r>
              <a:rPr lang="en-US" sz="2000" dirty="0" err="1">
                <a:latin typeface="Arial" panose="020B0604020202020204" pitchFamily="34" charset="0"/>
              </a:rPr>
              <a:t>Dictumst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quisque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sagittis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purus</a:t>
            </a:r>
            <a:r>
              <a:rPr lang="en-US" sz="2000" dirty="0">
                <a:latin typeface="Arial" panose="020B0604020202020204" pitchFamily="34" charset="0"/>
              </a:rPr>
              <a:t> sit </a:t>
            </a:r>
            <a:r>
              <a:rPr lang="en-US" sz="2000" dirty="0" err="1">
                <a:latin typeface="Arial" panose="020B0604020202020204" pitchFamily="34" charset="0"/>
              </a:rPr>
              <a:t>amet</a:t>
            </a:r>
            <a:r>
              <a:rPr lang="en-US" sz="2000" dirty="0">
                <a:latin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</a:rPr>
              <a:t>volutpat</a:t>
            </a:r>
            <a:r>
              <a:rPr lang="en-US" sz="2000" dirty="0">
                <a:latin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B46CB63A-9C49-084E-B86A-A9A88A79734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732BF418-CBCE-EC41-B0A4-291888E13E3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Heading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2AFEF2-F72C-E24D-98C7-4ABCE4921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68" y="6493758"/>
            <a:ext cx="730344" cy="23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5008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0">
          <p15:clr>
            <a:srgbClr val="FBAE40"/>
          </p15:clr>
        </p15:guide>
        <p15:guide id="2" orient="horz" pos="1176">
          <p15:clr>
            <a:srgbClr val="FBAE40"/>
          </p15:clr>
        </p15:guide>
        <p15:guide id="3" pos="2448">
          <p15:clr>
            <a:srgbClr val="FBAE40"/>
          </p15:clr>
        </p15:guide>
        <p15:guide id="4" pos="5352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5CC161F-7960-D04A-99D8-B7D7D7552BE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90500" y="2071635"/>
            <a:ext cx="3019697" cy="1357365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Add text here</a:t>
            </a:r>
          </a:p>
          <a:p>
            <a:pPr lvl="0"/>
            <a:r>
              <a:rPr lang="en-US" dirty="0"/>
              <a:t>Add text here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CCFAC936-D591-9543-BA96-1E3C3173F9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0500" y="1682639"/>
            <a:ext cx="1855788" cy="207962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27F35E-8DCB-644B-8BF6-BC25E3A83682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767474" y="2071635"/>
            <a:ext cx="3019697" cy="1357365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Add text here</a:t>
            </a:r>
          </a:p>
          <a:p>
            <a:pPr lvl="0"/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6FEF210-22BD-C34B-8F6C-AE26E7B825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67474" y="1682639"/>
            <a:ext cx="1855788" cy="207962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CFC4ECF-E201-3D4C-B3F8-A9BB1DF2EBE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978764" y="2071635"/>
            <a:ext cx="3019697" cy="1357365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Add text here</a:t>
            </a:r>
          </a:p>
          <a:p>
            <a:pPr lvl="0"/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19009CE-AFDE-EE4A-A955-7307350C769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78764" y="1682639"/>
            <a:ext cx="1855788" cy="207962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0EC67FF-B049-914F-B99F-B4ABDDF1FC19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193539" y="4054863"/>
            <a:ext cx="3019697" cy="1357365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Add text here</a:t>
            </a:r>
          </a:p>
          <a:p>
            <a:pPr lvl="0"/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02738305-AB89-1E4A-8C75-74D52ACB89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3539" y="3665867"/>
            <a:ext cx="1855788" cy="207962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0DF45DC-84B7-5347-8E83-CE81DADF64F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3767474" y="4054863"/>
            <a:ext cx="3019697" cy="1357365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Add text here</a:t>
            </a:r>
          </a:p>
          <a:p>
            <a:pPr lvl="0"/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956E6FF5-3A41-8C4C-B831-C6C42552BF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67474" y="3665867"/>
            <a:ext cx="1855788" cy="207962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CA5274F-82C2-1043-8D4E-7AB2B5D30D54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8978764" y="4054863"/>
            <a:ext cx="3019697" cy="1357365"/>
          </a:xfrm>
        </p:spPr>
        <p:txBody>
          <a:bodyPr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Add text here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Add text here</a:t>
            </a:r>
          </a:p>
          <a:p>
            <a:pPr lvl="0"/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F0E0456-C76C-E440-84CD-7262A2B3F30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78764" y="3665867"/>
            <a:ext cx="1855788" cy="207962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EAE3313F-BCCB-564E-8004-A50F9ECA8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7DEA30FE-0F4E-A140-89FD-9A40B7C2AD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 dirty="0"/>
              <a:t>04.08.21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664225CC-E553-AA42-83B4-A3E8E2752C0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CC8FFE3A-74AB-954E-9763-30A8B67BB59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Heading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1493D12-8B05-C84F-80E4-B07908B92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68" y="6493758"/>
            <a:ext cx="730344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140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EC3164D-587A-6E43-AB20-FA9EB07A8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654D944-5428-C248-9FFF-6462C3CA98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 dirty="0"/>
              <a:t>04.08.21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B8412C-842E-FB4A-8EEF-4304F60BD558}"/>
              </a:ext>
            </a:extLst>
          </p:cNvPr>
          <p:cNvCxnSpPr>
            <a:cxnSpLocks/>
          </p:cNvCxnSpPr>
          <p:nvPr/>
        </p:nvCxnSpPr>
        <p:spPr>
          <a:xfrm>
            <a:off x="3051093" y="963918"/>
            <a:ext cx="0" cy="509408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C56B6B4-CFD9-154A-BAED-C0DF74DAAF39}"/>
              </a:ext>
            </a:extLst>
          </p:cNvPr>
          <p:cNvCxnSpPr>
            <a:cxnSpLocks/>
          </p:cNvCxnSpPr>
          <p:nvPr/>
        </p:nvCxnSpPr>
        <p:spPr>
          <a:xfrm>
            <a:off x="6059510" y="963918"/>
            <a:ext cx="0" cy="509408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13B1B6F-E748-6B4F-9AE0-57EC5EE3D586}"/>
              </a:ext>
            </a:extLst>
          </p:cNvPr>
          <p:cNvCxnSpPr>
            <a:cxnSpLocks/>
          </p:cNvCxnSpPr>
          <p:nvPr/>
        </p:nvCxnSpPr>
        <p:spPr>
          <a:xfrm>
            <a:off x="9067926" y="963918"/>
            <a:ext cx="0" cy="509408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39">
            <a:extLst>
              <a:ext uri="{FF2B5EF4-FFF2-40B4-BE49-F238E27FC236}">
                <a16:creationId xmlns:a16="http://schemas.microsoft.com/office/drawing/2014/main" id="{2CE11D43-B819-CD4A-80D8-B1BDB8E6766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06023" y="1150522"/>
            <a:ext cx="2342708" cy="99257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760"/>
              </a:lnSpc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Section heading</a:t>
            </a:r>
          </a:p>
        </p:txBody>
      </p:sp>
      <p:sp>
        <p:nvSpPr>
          <p:cNvPr id="28" name="Text Placeholder 39">
            <a:extLst>
              <a:ext uri="{FF2B5EF4-FFF2-40B4-BE49-F238E27FC236}">
                <a16:creationId xmlns:a16="http://schemas.microsoft.com/office/drawing/2014/main" id="{9A73BEBC-B818-2843-9384-030E9D709FB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226076" y="1150522"/>
            <a:ext cx="2342708" cy="99257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760"/>
              </a:lnSpc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Section heading</a:t>
            </a:r>
          </a:p>
        </p:txBody>
      </p:sp>
      <p:sp>
        <p:nvSpPr>
          <p:cNvPr id="29" name="Text Placeholder 39">
            <a:extLst>
              <a:ext uri="{FF2B5EF4-FFF2-40B4-BE49-F238E27FC236}">
                <a16:creationId xmlns:a16="http://schemas.microsoft.com/office/drawing/2014/main" id="{2C13D9D5-ADCF-154D-9EF5-9BCCEB56FF3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12707" y="1150522"/>
            <a:ext cx="2342708" cy="99257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760"/>
              </a:lnSpc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Section heading</a:t>
            </a:r>
          </a:p>
        </p:txBody>
      </p:sp>
      <p:sp>
        <p:nvSpPr>
          <p:cNvPr id="30" name="Text Placeholder 39">
            <a:extLst>
              <a:ext uri="{FF2B5EF4-FFF2-40B4-BE49-F238E27FC236}">
                <a16:creationId xmlns:a16="http://schemas.microsoft.com/office/drawing/2014/main" id="{ECF4A146-2EEF-7848-AEEB-764F251A0A0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19391" y="1150522"/>
            <a:ext cx="2342708" cy="99257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760"/>
              </a:lnSpc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Section heading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D99FBA1B-2CBC-284D-AD63-65CE8A5BFC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FD6880CB-9596-174C-BF92-79F33C9DFD3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D7699B0E-A01C-B94F-80F0-22FDA7B1E0C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06375" y="2247900"/>
            <a:ext cx="2341563" cy="22098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37" name="Text Placeholder 35">
            <a:extLst>
              <a:ext uri="{FF2B5EF4-FFF2-40B4-BE49-F238E27FC236}">
                <a16:creationId xmlns:a16="http://schemas.microsoft.com/office/drawing/2014/main" id="{C947E451-BF9B-D449-8F67-6506A533D74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06375" y="2522379"/>
            <a:ext cx="2341563" cy="22098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Section</a:t>
            </a:r>
          </a:p>
        </p:txBody>
      </p:sp>
      <p:sp>
        <p:nvSpPr>
          <p:cNvPr id="38" name="Text Placeholder 35">
            <a:extLst>
              <a:ext uri="{FF2B5EF4-FFF2-40B4-BE49-F238E27FC236}">
                <a16:creationId xmlns:a16="http://schemas.microsoft.com/office/drawing/2014/main" id="{04C0D3E8-6C78-B44B-A790-DF66523F6EB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06375" y="2796858"/>
            <a:ext cx="2341563" cy="3184842"/>
          </a:xfrm>
        </p:spPr>
        <p:txBody>
          <a:bodyPr lIns="0" tIns="0" rIns="0" bIns="0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Add text here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Add text here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Add text here</a:t>
            </a:r>
          </a:p>
          <a:p>
            <a:pPr lvl="0"/>
            <a:endParaRPr lang="en-US" dirty="0"/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92AF34A3-EFAA-024E-A82C-BC6EDC8646C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213852" y="2247900"/>
            <a:ext cx="2341563" cy="22098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763C72F8-C5D5-B647-94E0-B26A16D9F99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213852" y="2522379"/>
            <a:ext cx="2341563" cy="22098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Section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8CF40BA8-1687-C346-921F-0F9D38BAC5D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213852" y="2796858"/>
            <a:ext cx="2341563" cy="3184842"/>
          </a:xfrm>
        </p:spPr>
        <p:txBody>
          <a:bodyPr lIns="0" tIns="0" rIns="0" bIns="0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Add text here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Add text here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Add text here</a:t>
            </a:r>
          </a:p>
          <a:p>
            <a:pPr lvl="0"/>
            <a:endParaRPr lang="en-US" dirty="0"/>
          </a:p>
        </p:txBody>
      </p:sp>
      <p:sp>
        <p:nvSpPr>
          <p:cNvPr id="42" name="Text Placeholder 35">
            <a:extLst>
              <a:ext uri="{FF2B5EF4-FFF2-40B4-BE49-F238E27FC236}">
                <a16:creationId xmlns:a16="http://schemas.microsoft.com/office/drawing/2014/main" id="{6AD7C888-C473-0C47-94EF-6B855B5E75B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220536" y="2267226"/>
            <a:ext cx="2341563" cy="22098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B4F55B69-5CF8-9244-814F-D8C0A3B64BE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0536" y="2541705"/>
            <a:ext cx="2341563" cy="22098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Section</a:t>
            </a:r>
          </a:p>
        </p:txBody>
      </p:sp>
      <p:sp>
        <p:nvSpPr>
          <p:cNvPr id="44" name="Text Placeholder 35">
            <a:extLst>
              <a:ext uri="{FF2B5EF4-FFF2-40B4-BE49-F238E27FC236}">
                <a16:creationId xmlns:a16="http://schemas.microsoft.com/office/drawing/2014/main" id="{7A5D6CD1-EAEC-4942-A4C5-B1562ABEE5F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20536" y="2816184"/>
            <a:ext cx="2341563" cy="3184842"/>
          </a:xfrm>
        </p:spPr>
        <p:txBody>
          <a:bodyPr lIns="0" tIns="0" rIns="0" bIns="0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Add text here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Add text here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Add text here</a:t>
            </a:r>
          </a:p>
          <a:p>
            <a:pPr lvl="0"/>
            <a:endParaRPr lang="en-US" dirty="0"/>
          </a:p>
        </p:txBody>
      </p:sp>
      <p:sp>
        <p:nvSpPr>
          <p:cNvPr id="45" name="Text Placeholder 35">
            <a:extLst>
              <a:ext uri="{FF2B5EF4-FFF2-40B4-BE49-F238E27FC236}">
                <a16:creationId xmlns:a16="http://schemas.microsoft.com/office/drawing/2014/main" id="{2A301DEF-01E4-FB40-9761-95E605CCDBE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230360" y="2267226"/>
            <a:ext cx="2341563" cy="22098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46" name="Text Placeholder 35">
            <a:extLst>
              <a:ext uri="{FF2B5EF4-FFF2-40B4-BE49-F238E27FC236}">
                <a16:creationId xmlns:a16="http://schemas.microsoft.com/office/drawing/2014/main" id="{C8E9EF8C-C898-4849-951C-0BF849A46AED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230360" y="2541705"/>
            <a:ext cx="2341563" cy="22098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Section</a:t>
            </a:r>
          </a:p>
        </p:txBody>
      </p:sp>
      <p:sp>
        <p:nvSpPr>
          <p:cNvPr id="47" name="Text Placeholder 35">
            <a:extLst>
              <a:ext uri="{FF2B5EF4-FFF2-40B4-BE49-F238E27FC236}">
                <a16:creationId xmlns:a16="http://schemas.microsoft.com/office/drawing/2014/main" id="{BB22E2F4-6576-F440-9445-9BD2FB85108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230360" y="2816184"/>
            <a:ext cx="2341563" cy="3184842"/>
          </a:xfrm>
        </p:spPr>
        <p:txBody>
          <a:bodyPr lIns="0" tIns="0" rIns="0" bIns="0"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Add text here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Add text here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Add text here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Add text here</a:t>
            </a:r>
          </a:p>
          <a:p>
            <a:pPr lvl="0"/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B8F701A-11F6-F94E-998D-2ADA60BB8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68" y="6493758"/>
            <a:ext cx="730344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44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680">
          <p15:clr>
            <a:srgbClr val="FBAE40"/>
          </p15:clr>
        </p15:guide>
        <p15:guide id="3" orient="horz" pos="768">
          <p15:clr>
            <a:srgbClr val="FBAE40"/>
          </p15:clr>
        </p15:guide>
        <p15:guide id="4" orient="horz" pos="3384">
          <p15:clr>
            <a:srgbClr val="FBAE40"/>
          </p15:clr>
        </p15:guide>
        <p15:guide id="5" pos="2016">
          <p15:clr>
            <a:srgbClr val="FBAE40"/>
          </p15:clr>
        </p15:guide>
        <p15:guide id="6" pos="3912">
          <p15:clr>
            <a:srgbClr val="FBAE40"/>
          </p15:clr>
        </p15:guide>
        <p15:guide id="7" pos="5808">
          <p15:clr>
            <a:srgbClr val="FBAE40"/>
          </p15:clr>
        </p15:guide>
        <p15:guide id="8" orient="horz" pos="1416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EC3164D-587A-6E43-AB20-FA9EB07A8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654D944-5428-C248-9FFF-6462C3CA98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 dirty="0"/>
              <a:t>04.08.21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B8412C-842E-FB4A-8EEF-4304F60BD558}"/>
              </a:ext>
            </a:extLst>
          </p:cNvPr>
          <p:cNvCxnSpPr/>
          <p:nvPr/>
        </p:nvCxnSpPr>
        <p:spPr>
          <a:xfrm>
            <a:off x="4495800" y="952901"/>
            <a:ext cx="0" cy="509408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39">
            <a:extLst>
              <a:ext uri="{FF2B5EF4-FFF2-40B4-BE49-F238E27FC236}">
                <a16:creationId xmlns:a16="http://schemas.microsoft.com/office/drawing/2014/main" id="{2CE11D43-B819-CD4A-80D8-B1BDB8E6766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06023" y="1132840"/>
            <a:ext cx="3886200" cy="100543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860"/>
              </a:lnSpc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Section heading</a:t>
            </a:r>
          </a:p>
        </p:txBody>
      </p:sp>
      <p:sp>
        <p:nvSpPr>
          <p:cNvPr id="29" name="Text Placeholder 39">
            <a:extLst>
              <a:ext uri="{FF2B5EF4-FFF2-40B4-BE49-F238E27FC236}">
                <a16:creationId xmlns:a16="http://schemas.microsoft.com/office/drawing/2014/main" id="{2C13D9D5-ADCF-154D-9EF5-9BCCEB56FF3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724400" y="1132840"/>
            <a:ext cx="3886200" cy="1005433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2860"/>
              </a:lnSpc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Section heading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B616E7-8CFA-844C-8C09-DCC721A91CA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0500" y="2254194"/>
            <a:ext cx="3886200" cy="3727505"/>
          </a:xfrm>
        </p:spPr>
        <p:txBody>
          <a:bodyPr lIns="0" tIns="0" rIns="0" bIns="0">
            <a:noAutofit/>
          </a:bodyPr>
          <a:lstStyle>
            <a:lvl1pPr marL="114300" marR="0" indent="-114300" algn="l" defTabSz="457029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  <a:lvl2pPr marL="12700" indent="0">
              <a:buFont typeface="Arial" panose="020B0604020202020204" pitchFamily="34" charset="0"/>
              <a:buNone/>
              <a:defRPr/>
            </a:lvl2pPr>
          </a:lstStyle>
          <a:p>
            <a:pPr lvl="1">
              <a:defRPr/>
            </a:pPr>
            <a:r>
              <a:rPr lang="en-US" sz="1400" dirty="0">
                <a:solidFill>
                  <a:schemeClr val="accent1"/>
                </a:solidFill>
                <a:cs typeface="Arial" panose="020B0604020202020204" pitchFamily="34" charset="0"/>
              </a:rPr>
              <a:t>Subheading </a:t>
            </a:r>
          </a:p>
          <a:p>
            <a:pPr lvl="1">
              <a:defRPr/>
            </a:pPr>
            <a:r>
              <a:rPr lang="en-US" sz="1400" dirty="0">
                <a:solidFill>
                  <a:schemeClr val="accent2"/>
                </a:solidFill>
                <a:cs typeface="Arial" panose="020B0604020202020204" pitchFamily="34" charset="0"/>
              </a:rPr>
              <a:t>Section</a:t>
            </a:r>
          </a:p>
          <a:p>
            <a:pPr marL="184150" lvl="1" indent="-17145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cs typeface="Arial" panose="020B0604020202020204" pitchFamily="34" charset="0"/>
              </a:rPr>
              <a:t>Copy</a:t>
            </a:r>
            <a:endParaRPr lang="en-US" sz="1400" strike="sngStrike" dirty="0">
              <a:cs typeface="Arial" panose="020B0604020202020204" pitchFamily="34" charset="0"/>
            </a:endParaRPr>
          </a:p>
          <a:p>
            <a:pPr lvl="1">
              <a:defRPr/>
            </a:pPr>
            <a:r>
              <a:rPr lang="en-US" sz="1400" dirty="0">
                <a:solidFill>
                  <a:schemeClr val="accent2"/>
                </a:solidFill>
                <a:cs typeface="Arial" panose="020B0604020202020204" pitchFamily="34" charset="0"/>
              </a:rPr>
              <a:t>Section</a:t>
            </a:r>
          </a:p>
          <a:p>
            <a:pPr marL="114300" lvl="2" indent="-114300" defTabSz="457029"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1400" dirty="0">
                <a:cs typeface="Arial" panose="020B0604020202020204" pitchFamily="34" charset="0"/>
              </a:rPr>
              <a:t>Copy</a:t>
            </a:r>
          </a:p>
          <a:p>
            <a:pPr marL="114300" lvl="2" indent="-114300" defTabSz="457029"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1400" dirty="0">
                <a:cs typeface="Arial" panose="020B0604020202020204" pitchFamily="34" charset="0"/>
              </a:rPr>
              <a:t>Copy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8F7FBF-014B-E04C-A65B-8B0FE60016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724400" y="2254194"/>
            <a:ext cx="3886200" cy="3727505"/>
          </a:xfrm>
        </p:spPr>
        <p:txBody>
          <a:bodyPr lIns="0" tIns="0" rIns="0" bIns="0">
            <a:noAutofit/>
          </a:bodyPr>
          <a:lstStyle>
            <a:lvl1pPr marL="114300" indent="-114300" defTabSz="457029">
              <a:spcBef>
                <a:spcPts val="300"/>
              </a:spcBef>
              <a:buFont typeface="Arial" panose="020B0604020202020204" pitchFamily="34" charset="0"/>
              <a:buChar char="•"/>
              <a:defRPr sz="1600"/>
            </a:lvl1pPr>
            <a:lvl2pPr marL="12700" marR="0" indent="0" algn="l" defTabSz="45702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1">
              <a:defRPr/>
            </a:pPr>
            <a:r>
              <a:rPr lang="en-US" sz="1400" dirty="0">
                <a:solidFill>
                  <a:schemeClr val="accent1"/>
                </a:solidFill>
                <a:cs typeface="Arial" panose="020B0604020202020204" pitchFamily="34" charset="0"/>
              </a:rPr>
              <a:t>Subheading </a:t>
            </a:r>
          </a:p>
          <a:p>
            <a:pPr lvl="1">
              <a:defRPr/>
            </a:pPr>
            <a:r>
              <a:rPr lang="en-US" sz="1400" dirty="0">
                <a:solidFill>
                  <a:schemeClr val="accent2"/>
                </a:solidFill>
                <a:cs typeface="Arial" panose="020B0604020202020204" pitchFamily="34" charset="0"/>
              </a:rPr>
              <a:t>Section</a:t>
            </a:r>
          </a:p>
          <a:p>
            <a:pPr marL="184150" lvl="1" indent="-17145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cs typeface="Arial" panose="020B0604020202020204" pitchFamily="34" charset="0"/>
              </a:rPr>
              <a:t>Copy</a:t>
            </a:r>
            <a:endParaRPr lang="en-US" sz="1400" strike="sngStrike" dirty="0">
              <a:cs typeface="Arial" panose="020B0604020202020204" pitchFamily="34" charset="0"/>
            </a:endParaRPr>
          </a:p>
          <a:p>
            <a:pPr lvl="1">
              <a:defRPr/>
            </a:pPr>
            <a:r>
              <a:rPr lang="en-US" sz="1400" dirty="0">
                <a:solidFill>
                  <a:schemeClr val="accent2"/>
                </a:solidFill>
                <a:cs typeface="Arial" panose="020B0604020202020204" pitchFamily="34" charset="0"/>
              </a:rPr>
              <a:t>Section</a:t>
            </a:r>
          </a:p>
          <a:p>
            <a:pPr marL="114300" lvl="2" indent="-114300" defTabSz="457029"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1400" dirty="0">
                <a:cs typeface="Arial" panose="020B0604020202020204" pitchFamily="34" charset="0"/>
              </a:rPr>
              <a:t>Copy</a:t>
            </a:r>
          </a:p>
          <a:p>
            <a:pPr marL="114300" lvl="2" indent="-114300" defTabSz="457029"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1400" dirty="0">
                <a:cs typeface="Arial" panose="020B0604020202020204" pitchFamily="34" charset="0"/>
              </a:rPr>
              <a:t>Copy</a:t>
            </a:r>
            <a:endParaRPr lang="en-US" dirty="0"/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847F78A1-6877-714D-9F10-86EC3F69B0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3AD99D76-E1AF-2A4D-A66F-44924611D7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Heading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ADDAAB-E21E-3E47-9E61-04EED57C9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68" y="6493758"/>
            <a:ext cx="730344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810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76">
          <p15:clr>
            <a:srgbClr val="FBAE40"/>
          </p15:clr>
        </p15:guide>
        <p15:guide id="2" pos="7680">
          <p15:clr>
            <a:srgbClr val="FBAE40"/>
          </p15:clr>
        </p15:guide>
        <p15:guide id="3" orient="horz" pos="768">
          <p15:clr>
            <a:srgbClr val="FBAE40"/>
          </p15:clr>
        </p15:guide>
        <p15:guide id="4" orient="horz" pos="3384">
          <p15:clr>
            <a:srgbClr val="FBAE40"/>
          </p15:clr>
        </p15:guide>
        <p15:guide id="5" pos="2568">
          <p15:clr>
            <a:srgbClr val="FBAE40"/>
          </p15:clr>
        </p15:guide>
        <p15:guide id="6" pos="5424">
          <p15:clr>
            <a:srgbClr val="FBAE40"/>
          </p15:clr>
        </p15:guide>
        <p15:guide id="7" pos="5808">
          <p15:clr>
            <a:srgbClr val="FBAE40"/>
          </p15:clr>
        </p15:guide>
        <p15:guide id="8" orient="horz" pos="1416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B6290F8-51BB-A740-9872-1C61DD6199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500" y="1163402"/>
            <a:ext cx="4686299" cy="24243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8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r>
              <a:rPr lang="en-US" dirty="0"/>
              <a:t>Add text here—lorem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dolore.</a:t>
            </a:r>
          </a:p>
          <a:p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0B11C14E-60DC-7743-A285-1F469E5FB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220EDBE-9C08-174D-A72A-4CD595F4BA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 dirty="0"/>
              <a:t>04.08.21</a:t>
            </a:r>
          </a:p>
        </p:txBody>
      </p:sp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813A8547-0EAC-CC4E-867C-9A85B5BE6B5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F1149DAC-0D89-BD4C-A14E-166F8FE0531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E2142EB-E4C0-654F-9B4B-A56FC7D0AEF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54425" y="1553817"/>
            <a:ext cx="2968487" cy="44278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Add body text here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207E1783-3F13-914C-8502-71665F76A5C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54426" y="1163403"/>
            <a:ext cx="2968487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Subheading</a:t>
            </a:r>
            <a:endParaRPr lang="en-MX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550ABDE-AE60-9F49-A350-9DE86F279F0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33012" y="1553817"/>
            <a:ext cx="2968487" cy="44278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Add body text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0B9C4D1D-E979-BA4F-961F-FCB3496FAF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33013" y="1163403"/>
            <a:ext cx="2968487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Subheading</a:t>
            </a:r>
            <a:endParaRPr lang="en-MX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9595CA-42EE-EE4A-9C1D-BCA6B1E47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68" y="6493758"/>
            <a:ext cx="730344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8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68">
          <p15:clr>
            <a:srgbClr val="FBAE40"/>
          </p15:clr>
        </p15:guide>
        <p15:guide id="2" pos="3624">
          <p15:clr>
            <a:srgbClr val="FBAE40"/>
          </p15:clr>
        </p15:guide>
        <p15:guide id="3" pos="3072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Content One Column w blank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603504-E5DC-E342-B6E5-6499E055B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4FAA9-7CB7-CF42-BECC-885E8DE483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 dirty="0"/>
              <a:t>04.08.21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9055CB-6CA5-2D49-B09E-1EA176EAB5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0499" y="1553817"/>
            <a:ext cx="4991101" cy="44278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Add body text here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0500" y="1163403"/>
            <a:ext cx="4991101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Subheading</a:t>
            </a:r>
            <a:endParaRPr lang="en-MX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CABD59-D66C-C843-B0BC-598E3C16F0E2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096000" y="1143000"/>
            <a:ext cx="6096000" cy="48387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4798BA49-171A-424C-A55C-A31CAEB152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3" name="Text Placeholder 24">
            <a:extLst>
              <a:ext uri="{FF2B5EF4-FFF2-40B4-BE49-F238E27FC236}">
                <a16:creationId xmlns:a16="http://schemas.microsoft.com/office/drawing/2014/main" id="{A1EBDE19-26FD-A348-B229-7FB0FA8C4F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Heading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89F6E1-96CA-774A-90A2-C507ADE4D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68" y="6493758"/>
            <a:ext cx="730344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05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64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Conten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603504-E5DC-E342-B6E5-6499E055B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4FAA9-7CB7-CF42-BECC-885E8DE483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 dirty="0"/>
              <a:t>04.08.21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9055CB-6CA5-2D49-B09E-1EA176EAB5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0499" y="1553817"/>
            <a:ext cx="9939464" cy="44278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32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Add body text here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0500" y="1163403"/>
            <a:ext cx="9939464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Subheading</a:t>
            </a:r>
            <a:endParaRPr lang="en-MX"/>
          </a:p>
        </p:txBody>
      </p:sp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09783009-87B7-6F4A-8577-FE8C5386279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F5B5A750-DB2D-A14A-A006-3DE2B1CB262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Heading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A492BD-9AA7-2645-BA59-9A0382D93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68" y="6493758"/>
            <a:ext cx="730344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54685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603504-E5DC-E342-B6E5-6499E055B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4FAA9-7CB7-CF42-BECC-885E8DE483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 dirty="0"/>
              <a:t>04.08.21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9055CB-6CA5-2D49-B09E-1EA176EAB5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0499" y="1553817"/>
            <a:ext cx="5287950" cy="44278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Add body text here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0500" y="1163403"/>
            <a:ext cx="528795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Subheading</a:t>
            </a:r>
            <a:endParaRPr lang="en-MX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2B96085-FF86-A044-A894-144CB13F742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1553817"/>
            <a:ext cx="5287950" cy="44278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Add body text here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A89E937-1421-E842-A0E8-02E5F0C583C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1" y="1163403"/>
            <a:ext cx="528795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Subheading</a:t>
            </a:r>
            <a:endParaRPr lang="en-MX"/>
          </a:p>
        </p:txBody>
      </p:sp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9474CD7F-534B-C44D-B92D-F04F0062BB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F5E916E7-8C0F-9447-84BE-D34970C80D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Heading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F63B7B-2CE4-EA4D-A2B5-002A2C058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68" y="6493758"/>
            <a:ext cx="730344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30116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Conten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603504-E5DC-E342-B6E5-6499E055B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4FAA9-7CB7-CF42-BECC-885E8DE483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 dirty="0"/>
              <a:t>04.08.21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9055CB-6CA5-2D49-B09E-1EA176EAB5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0499" y="1553817"/>
            <a:ext cx="3594322" cy="44278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Add body text here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F1E4B41-BB92-7648-895C-DEDFFB103A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0500" y="1163403"/>
            <a:ext cx="3594322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Subheading</a:t>
            </a:r>
            <a:endParaRPr lang="en-MX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D9F453F-6146-C74A-BA9B-2FB1D4965F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183379" y="1533414"/>
            <a:ext cx="3594322" cy="44278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Add body text here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2907C453-C89F-D54F-BE99-D59C25A87C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83380" y="1143000"/>
            <a:ext cx="3594322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Subheading</a:t>
            </a:r>
            <a:endParaRPr lang="en-MX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DE591E7-112C-8742-A1BA-5E591C3039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76258" y="1533414"/>
            <a:ext cx="3594322" cy="44278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Add body text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20A87D-75BD-0849-874F-766E1D7B28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76259" y="1143000"/>
            <a:ext cx="3594322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Subheading</a:t>
            </a:r>
            <a:endParaRPr lang="en-MX"/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5E9DB98F-7410-B44E-8C69-BC5C5C654F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CFC13561-98CD-C84A-8A7E-F7177D86A9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Heading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A9A222-48FC-154E-888C-D4E570A54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68" y="6493758"/>
            <a:ext cx="730344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16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mall typ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429000" y="342009"/>
            <a:ext cx="8191500" cy="990600"/>
          </a:xfrm>
        </p:spPr>
        <p:txBody>
          <a:bodyPr>
            <a:noAutofit/>
          </a:bodyPr>
          <a:lstStyle>
            <a:lvl1pPr marL="0" indent="0">
              <a:tabLst/>
              <a:defRPr sz="30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524000" y="381000"/>
            <a:ext cx="0" cy="6096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048000" y="381000"/>
            <a:ext cx="0" cy="6096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7060" y="6050280"/>
            <a:ext cx="1775853" cy="7071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286881"/>
            <a:ext cx="475811" cy="192134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495300" y="381000"/>
            <a:ext cx="0" cy="6096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876300" y="381000"/>
            <a:ext cx="0" cy="6096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304800" y="381000"/>
            <a:ext cx="0" cy="6096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1393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Content Two Column Layout - Dark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09CBF45-E03A-634C-AD87-7BE07BA87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AF8E738-B0E5-4147-9ED7-7B390097AE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 dirty="0"/>
              <a:t>04.08.21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484D51B-E147-D340-94AA-0159585A86C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0499" y="1553817"/>
            <a:ext cx="5287950" cy="44278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Add body text here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6F5A20A-940B-EA4E-852F-F0AC74CDB7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0500" y="1163403"/>
            <a:ext cx="528795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Subheading</a:t>
            </a:r>
            <a:endParaRPr lang="en-MX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EE6C905-479E-7143-A084-5FE9C600BFA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1553817"/>
            <a:ext cx="5287950" cy="44278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Add body text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42C06756-197B-3446-B518-CDCC8AF49C9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1" y="1163403"/>
            <a:ext cx="528795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Subheading</a:t>
            </a:r>
            <a:endParaRPr lang="en-MX"/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B18A98A-CE33-994F-8745-0497133326D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94DE7DC6-24AB-6B4B-9F2F-2F6FF1D3FD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Heading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450D230-A2D4-C54B-9864-2B7176523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68" y="6493758"/>
            <a:ext cx="730344" cy="23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72523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603504-E5DC-E342-B6E5-6499E055B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4FAA9-7CB7-CF42-BECC-885E8DE483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 dirty="0"/>
              <a:t>04.08.21</a:t>
            </a:r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68E3C84A-25C6-824B-B30E-DC5AD0A505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7" name="Text Placeholder 24">
            <a:extLst>
              <a:ext uri="{FF2B5EF4-FFF2-40B4-BE49-F238E27FC236}">
                <a16:creationId xmlns:a16="http://schemas.microsoft.com/office/drawing/2014/main" id="{542FEA59-84E4-A74D-9041-E1CFF3D1A70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Heading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CBF913-44F4-5341-AABE-5D743704A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68" y="6493758"/>
            <a:ext cx="730344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7910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 Header and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E793E787-42D8-CD4A-88D2-EFC75AE2AA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9" name="Text Placeholder 24">
            <a:extLst>
              <a:ext uri="{FF2B5EF4-FFF2-40B4-BE49-F238E27FC236}">
                <a16:creationId xmlns:a16="http://schemas.microsoft.com/office/drawing/2014/main" id="{F97262B8-2966-0D46-B792-83ECE80FC83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A31EB35-69AE-F840-8EDD-1E567FB60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B37FC60-80B5-DE4F-A83C-D2F99064FD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 dirty="0"/>
              <a:t>04.08.21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BA2E2D-9037-9244-8533-BBA8A4349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68" y="6493758"/>
            <a:ext cx="730344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2643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Green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355532D-E3A8-6940-A851-2B488F09A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tx2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B354536-DC76-7545-8B0E-F7FE291397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tx2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 dirty="0"/>
              <a:t>04.08.21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915CD4-5169-0A4F-A8BE-E3D87B389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68" y="6493758"/>
            <a:ext cx="730344" cy="2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0876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Red Foot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0874E0C-2263-7849-9782-2593ACAFA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078FD4-ADF7-6347-A23C-05F61272F8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 dirty="0"/>
              <a:t>04.08.21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B392F8-4D5F-1A48-8E2A-970969B86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68" y="6493758"/>
            <a:ext cx="730344" cy="23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422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66612D-C917-4082-8155-526286CF2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FE34-31EA-4013-B644-4FB66A3DC607}" type="datetimeFigureOut">
              <a:rPr lang="en-US" smtClean="0"/>
              <a:t>3/9/22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832BD3-E8AE-4F2F-9348-DB62CD7E4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35DAFC-0836-4BD9-8F13-0E2C152F9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0AB87-E887-4DD5-AEEA-85B3C6D3E8C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83973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21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latin typeface="+mn-lt"/>
                  <a:ea typeface="IBM Plex Sans" charset="0"/>
                  <a:cs typeface="IBM Plex Sans" charset="0"/>
                </a:rPr>
                <a:t>© Copyright IBM Corporation 2018               </a:t>
              </a:r>
            </a:p>
          </p:txBody>
        </p:sp>
        <p:sp>
          <p:nvSpPr>
            <p:cNvPr id="22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pPr marL="0" indent="0" algn="r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9 March 2022</a:t>
              </a:fld>
              <a:endParaRPr lang="en-US" sz="666" b="0" i="0" dirty="0">
                <a:solidFill>
                  <a:schemeClr val="bg2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3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+mn-lt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4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  <p:sp>
        <p:nvSpPr>
          <p:cNvPr id="15" name="Content Placeholder 2"/>
          <p:cNvSpPr>
            <a:spLocks noGrp="1"/>
          </p:cNvSpPr>
          <p:nvPr>
            <p:ph idx="4294967295"/>
          </p:nvPr>
        </p:nvSpPr>
        <p:spPr>
          <a:xfrm>
            <a:off x="381000" y="1714500"/>
            <a:ext cx="5486400" cy="4381500"/>
          </a:xfrm>
        </p:spPr>
        <p:txBody>
          <a:bodyPr tIns="0"/>
          <a:lstStyle>
            <a:lvl1pPr marL="4954125" indent="-4952802" algn="just">
              <a:spcBef>
                <a:spcPts val="0"/>
              </a:spcBef>
              <a:defRPr/>
            </a:lvl1pPr>
          </a:lstStyle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Four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Three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idx="4294967295"/>
          </p:nvPr>
        </p:nvSpPr>
        <p:spPr>
          <a:xfrm>
            <a:off x="6324600" y="1714500"/>
            <a:ext cx="5486400" cy="4381500"/>
          </a:xfrm>
        </p:spPr>
        <p:txBody>
          <a:bodyPr tIns="0"/>
          <a:lstStyle>
            <a:lvl1pPr marL="4954125" indent="-4952802" algn="just">
              <a:spcBef>
                <a:spcPts val="0"/>
              </a:spcBef>
              <a:defRPr/>
            </a:lvl1pPr>
          </a:lstStyle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Four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Appendix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82306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21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latin typeface="+mn-lt"/>
                  <a:ea typeface="IBM Plex Sans" charset="0"/>
                  <a:cs typeface="IBM Plex Sans" charset="0"/>
                </a:rPr>
                <a:t>© Copyright IBM Corporation 2018               </a:t>
              </a:r>
            </a:p>
          </p:txBody>
        </p:sp>
        <p:sp>
          <p:nvSpPr>
            <p:cNvPr id="22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pPr marL="0" indent="0" algn="r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9 March 2022</a:t>
              </a:fld>
              <a:endParaRPr lang="en-US" sz="666" b="0" i="0" dirty="0">
                <a:solidFill>
                  <a:schemeClr val="bg2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3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+mn-lt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4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  <p:sp>
        <p:nvSpPr>
          <p:cNvPr id="15" name="Content Placeholder 2"/>
          <p:cNvSpPr>
            <a:spLocks noGrp="1"/>
          </p:cNvSpPr>
          <p:nvPr>
            <p:ph idx="4294967295"/>
          </p:nvPr>
        </p:nvSpPr>
        <p:spPr>
          <a:xfrm>
            <a:off x="381000" y="1714500"/>
            <a:ext cx="5486400" cy="4381500"/>
          </a:xfrm>
        </p:spPr>
        <p:txBody>
          <a:bodyPr tIns="0"/>
          <a:lstStyle>
            <a:lvl1pPr marL="4954125" indent="-4952802" algn="just">
              <a:spcBef>
                <a:spcPts val="0"/>
              </a:spcBef>
              <a:defRPr/>
            </a:lvl1pPr>
          </a:lstStyle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Four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Three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idx="4294967295"/>
          </p:nvPr>
        </p:nvSpPr>
        <p:spPr>
          <a:xfrm>
            <a:off x="6324600" y="1714500"/>
            <a:ext cx="5486400" cy="4381500"/>
          </a:xfrm>
        </p:spPr>
        <p:txBody>
          <a:bodyPr tIns="0"/>
          <a:lstStyle>
            <a:lvl1pPr marL="4954125" indent="-4952802" algn="just">
              <a:spcBef>
                <a:spcPts val="0"/>
              </a:spcBef>
              <a:defRPr/>
            </a:lvl1pPr>
          </a:lstStyle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Four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Appendix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17750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21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latin typeface="+mn-lt"/>
                  <a:ea typeface="IBM Plex Sans" charset="0"/>
                  <a:cs typeface="IBM Plex Sans" charset="0"/>
                </a:rPr>
                <a:t>© Copyright IBM Corporation 2018               </a:t>
              </a:r>
            </a:p>
          </p:txBody>
        </p:sp>
        <p:sp>
          <p:nvSpPr>
            <p:cNvPr id="22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pPr marL="0" indent="0" algn="r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9 March 2022</a:t>
              </a:fld>
              <a:endParaRPr lang="en-US" sz="666" b="0" i="0" dirty="0">
                <a:solidFill>
                  <a:schemeClr val="bg2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3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+mn-lt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4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  <p:sp>
        <p:nvSpPr>
          <p:cNvPr id="15" name="Content Placeholder 2"/>
          <p:cNvSpPr>
            <a:spLocks noGrp="1"/>
          </p:cNvSpPr>
          <p:nvPr>
            <p:ph idx="4294967295"/>
          </p:nvPr>
        </p:nvSpPr>
        <p:spPr>
          <a:xfrm>
            <a:off x="381000" y="1714500"/>
            <a:ext cx="5486400" cy="4381500"/>
          </a:xfrm>
        </p:spPr>
        <p:txBody>
          <a:bodyPr tIns="0"/>
          <a:lstStyle>
            <a:lvl1pPr marL="4954125" indent="-4952802" algn="just">
              <a:spcBef>
                <a:spcPts val="0"/>
              </a:spcBef>
              <a:defRPr/>
            </a:lvl1pPr>
          </a:lstStyle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Four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Three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idx="4294967295"/>
          </p:nvPr>
        </p:nvSpPr>
        <p:spPr>
          <a:xfrm>
            <a:off x="6324600" y="1714500"/>
            <a:ext cx="5486400" cy="4381500"/>
          </a:xfrm>
        </p:spPr>
        <p:txBody>
          <a:bodyPr tIns="0"/>
          <a:lstStyle>
            <a:lvl1pPr marL="4954125" indent="-4952802" algn="just">
              <a:spcBef>
                <a:spcPts val="0"/>
              </a:spcBef>
              <a:defRPr/>
            </a:lvl1pPr>
          </a:lstStyle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Four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Appendix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49027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 flipH="1">
            <a:off x="4450080" y="6593021"/>
            <a:ext cx="3291840" cy="263347"/>
          </a:xfrm>
          <a:prstGeom prst="rect">
            <a:avLst/>
          </a:prstGeom>
        </p:spPr>
        <p:txBody>
          <a:bodyPr/>
          <a:lstStyle/>
          <a:p>
            <a:pPr defTabSz="914377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</a:pPr>
            <a:r>
              <a:rPr lang="pt-BR" dirty="0"/>
              <a:t>Consulting Template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377">
              <a:buClr>
                <a:schemeClr val="tx2"/>
              </a:buClr>
            </a:pPr>
            <a:fld id="{04DA345E-7039-4AD4-BED8-186803EA23C9}" type="datetime1">
              <a:rPr lang="pt-BR" smtClean="0"/>
              <a:pPr defTabSz="914377">
                <a:buClr>
                  <a:schemeClr val="tx2"/>
                </a:buClr>
              </a:pPr>
              <a:t>09/03/2022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6756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small type_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 userDrawn="1"/>
        </p:nvCxnSpPr>
        <p:spPr>
          <a:xfrm>
            <a:off x="1524000" y="381000"/>
            <a:ext cx="0" cy="6096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048000" y="381000"/>
            <a:ext cx="0" cy="6096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7060" y="6050280"/>
            <a:ext cx="1775853" cy="7071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286881"/>
            <a:ext cx="475811" cy="192134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495300" y="381000"/>
            <a:ext cx="0" cy="6096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876300" y="381000"/>
            <a:ext cx="0" cy="6096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304800" y="381000"/>
            <a:ext cx="0" cy="6096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0"/>
          <p:cNvSpPr>
            <a:spLocks noGrp="1"/>
          </p:cNvSpPr>
          <p:nvPr>
            <p:ph type="title"/>
          </p:nvPr>
        </p:nvSpPr>
        <p:spPr>
          <a:xfrm>
            <a:off x="3429000" y="342009"/>
            <a:ext cx="8191500" cy="990600"/>
          </a:xfrm>
        </p:spPr>
        <p:txBody>
          <a:bodyPr>
            <a:noAutofit/>
          </a:bodyPr>
          <a:lstStyle>
            <a:lvl1pPr marL="0" indent="0">
              <a:tabLst/>
              <a:defRPr sz="30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216936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Cover">
    <p:bg>
      <p:bgPr>
        <a:solidFill>
          <a:srgbClr val="FF46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1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grpSp>
          <p:nvGrpSpPr>
            <p:cNvPr id="23" name="Group 59"/>
            <p:cNvGrpSpPr/>
            <p:nvPr/>
          </p:nvGrpSpPr>
          <p:grpSpPr>
            <a:xfrm>
              <a:off x="903906" y="-1"/>
              <a:ext cx="23164620" cy="243842"/>
              <a:chOff x="0" y="0"/>
              <a:chExt cx="23164618" cy="243840"/>
            </a:xfrm>
          </p:grpSpPr>
          <p:sp>
            <p:nvSpPr>
              <p:cNvPr id="12" name="Straight Connector 92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13" name="Straight Connector 93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14" name="Straight Connector 94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15" name="Straight Connector 95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16" name="Straight Connector 96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17" name="Straight Connector 97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18" name="Straight Connector 98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19" name="Straight Connector 99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20" name="Straight Connector 100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21" name="Straight Connector 101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22" name="Straight Connector 102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</p:grpSp>
        <p:grpSp>
          <p:nvGrpSpPr>
            <p:cNvPr id="35" name="Group 60"/>
            <p:cNvGrpSpPr/>
            <p:nvPr/>
          </p:nvGrpSpPr>
          <p:grpSpPr>
            <a:xfrm>
              <a:off x="903906" y="14061440"/>
              <a:ext cx="23164620" cy="243841"/>
              <a:chOff x="0" y="0"/>
              <a:chExt cx="23164618" cy="243840"/>
            </a:xfrm>
          </p:grpSpPr>
          <p:sp>
            <p:nvSpPr>
              <p:cNvPr id="24" name="Straight Connector 81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25" name="Straight Connector 82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26" name="Straight Connector 83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27" name="Straight Connector 84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28" name="Straight Connector 85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29" name="Straight Connector 86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30" name="Straight Connector 87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31" name="Straight Connector 88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32" name="Straight Connector 89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33" name="Straight Connector 90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34" name="Straight Connector 91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</p:grpSp>
        <p:grpSp>
          <p:nvGrpSpPr>
            <p:cNvPr id="45" name="Group 61"/>
            <p:cNvGrpSpPr/>
            <p:nvPr/>
          </p:nvGrpSpPr>
          <p:grpSpPr>
            <a:xfrm>
              <a:off x="-1" y="926930"/>
              <a:ext cx="243842" cy="12438551"/>
              <a:chOff x="0" y="0"/>
              <a:chExt cx="243840" cy="12438549"/>
            </a:xfrm>
          </p:grpSpPr>
          <p:sp>
            <p:nvSpPr>
              <p:cNvPr id="36" name="Straight Connector 72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37" name="Straight Connector 73"/>
              <p:cNvSpPr/>
              <p:nvPr/>
            </p:nvSpPr>
            <p:spPr>
              <a:xfrm flipH="1">
                <a:off x="0" y="280415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38" name="Straight Connector 74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39" name="Straight Connector 75"/>
              <p:cNvSpPr/>
              <p:nvPr/>
            </p:nvSpPr>
            <p:spPr>
              <a:xfrm flipH="1">
                <a:off x="0" y="622198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40" name="Straight Connector 76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41" name="Straight Connector 77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42" name="Straight Connector 78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43" name="Straight Connector 79"/>
              <p:cNvSpPr/>
              <p:nvPr/>
            </p:nvSpPr>
            <p:spPr>
              <a:xfrm flipH="1" flipV="1">
                <a:off x="0" y="-1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44" name="Straight Connector 80"/>
              <p:cNvSpPr/>
              <p:nvPr/>
            </p:nvSpPr>
            <p:spPr>
              <a:xfrm flipH="1">
                <a:off x="0" y="1243854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</p:grpSp>
        <p:grpSp>
          <p:nvGrpSpPr>
            <p:cNvPr id="55" name="Group 62"/>
            <p:cNvGrpSpPr/>
            <p:nvPr/>
          </p:nvGrpSpPr>
          <p:grpSpPr>
            <a:xfrm>
              <a:off x="24727414" y="926930"/>
              <a:ext cx="243841" cy="12435842"/>
              <a:chOff x="0" y="0"/>
              <a:chExt cx="243840" cy="12435840"/>
            </a:xfrm>
          </p:grpSpPr>
          <p:sp>
            <p:nvSpPr>
              <p:cNvPr id="46" name="Straight Connector 63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47" name="Straight Connector 64"/>
              <p:cNvSpPr/>
              <p:nvPr/>
            </p:nvSpPr>
            <p:spPr>
              <a:xfrm flipH="1">
                <a:off x="0" y="280416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48" name="Straight Connector 65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49" name="Straight Connector 66"/>
              <p:cNvSpPr/>
              <p:nvPr/>
            </p:nvSpPr>
            <p:spPr>
              <a:xfrm flipH="1">
                <a:off x="0" y="621792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50" name="Straight Connector 67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51" name="Straight Connector 68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52" name="Straight Connector 69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53" name="Straight Connector 70"/>
              <p:cNvSpPr/>
              <p:nvPr/>
            </p:nvSpPr>
            <p:spPr>
              <a:xfrm flipH="1" flipV="1">
                <a:off x="0" y="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54" name="Straight Connector 71"/>
              <p:cNvSpPr/>
              <p:nvPr/>
            </p:nvSpPr>
            <p:spPr>
              <a:xfrm flipH="1">
                <a:off x="0" y="124358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</p:grpSp>
      </p:grp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2949" y="6294795"/>
            <a:ext cx="134652" cy="123111"/>
          </a:xfrm>
          <a:prstGeom prst="rect">
            <a:avLst/>
          </a:prstGeom>
        </p:spPr>
        <p:txBody>
          <a:bodyPr/>
          <a:lstStyle>
            <a:lvl1pPr defTabSz="914644"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3196277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FFB1C4-CF18-45B2-BF50-FB414AC666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B23DB9-193B-4643-994F-F48C46A18CFE}"/>
              </a:ext>
            </a:extLst>
          </p:cNvPr>
          <p:cNvSpPr/>
          <p:nvPr userDrawn="1"/>
        </p:nvSpPr>
        <p:spPr>
          <a:xfrm>
            <a:off x="3555" y="508"/>
            <a:ext cx="4589396" cy="6858000"/>
          </a:xfrm>
          <a:prstGeom prst="rect">
            <a:avLst/>
          </a:prstGeom>
          <a:solidFill>
            <a:srgbClr val="FF4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274320" rtlCol="0" anchor="t"/>
          <a:lstStyle/>
          <a:p>
            <a:endParaRPr lang="pt-BR" sz="1100" dirty="0">
              <a:solidFill>
                <a:schemeClr val="bg1"/>
              </a:solidFill>
              <a:ea typeface="IBM Plex Sans" charset="0"/>
              <a:cs typeface="IBM Plex Sans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488197-6A90-4AC3-BA2E-F335056B0606}"/>
              </a:ext>
            </a:extLst>
          </p:cNvPr>
          <p:cNvSpPr/>
          <p:nvPr userDrawn="1"/>
        </p:nvSpPr>
        <p:spPr>
          <a:xfrm>
            <a:off x="4592951" y="3429000"/>
            <a:ext cx="379476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274320" rtlCol="0" anchor="t"/>
          <a:lstStyle/>
          <a:p>
            <a:pPr algn="l">
              <a:spcAft>
                <a:spcPts val="800"/>
              </a:spcAft>
            </a:pPr>
            <a:endParaRPr lang="pt-BR" sz="1100" dirty="0">
              <a:solidFill>
                <a:schemeClr val="bg2"/>
              </a:solidFill>
              <a:ea typeface="IBM Plex Sans" charset="0"/>
              <a:cs typeface="IBM Plex Sans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957437-D0F5-41A6-B07B-BFE55A20B729}"/>
              </a:ext>
            </a:extLst>
          </p:cNvPr>
          <p:cNvSpPr/>
          <p:nvPr userDrawn="1"/>
        </p:nvSpPr>
        <p:spPr>
          <a:xfrm>
            <a:off x="8397240" y="3429000"/>
            <a:ext cx="3794760" cy="3429000"/>
          </a:xfrm>
          <a:prstGeom prst="rect">
            <a:avLst/>
          </a:prstGeom>
          <a:solidFill>
            <a:srgbClr val="2A4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274320" rtlCol="0" anchor="t"/>
          <a:lstStyle/>
          <a:p>
            <a:pPr>
              <a:spcAft>
                <a:spcPts val="800"/>
              </a:spcAft>
            </a:pP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BF3B72-EDD1-4F57-AF8A-F2F14995222B}"/>
              </a:ext>
            </a:extLst>
          </p:cNvPr>
          <p:cNvSpPr/>
          <p:nvPr userDrawn="1"/>
        </p:nvSpPr>
        <p:spPr>
          <a:xfrm>
            <a:off x="4592951" y="0"/>
            <a:ext cx="3794760" cy="3429000"/>
          </a:xfrm>
          <a:prstGeom prst="rect">
            <a:avLst/>
          </a:prstGeom>
          <a:solidFill>
            <a:srgbClr val="2A4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274320" rtlCol="0" anchor="t"/>
          <a:lstStyle/>
          <a:p>
            <a:pPr>
              <a:spcAft>
                <a:spcPts val="800"/>
              </a:spcAft>
            </a:pPr>
            <a:endParaRPr lang="pt-BR" sz="13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276B4D-1746-4BB1-81F2-67FD020E55F6}"/>
              </a:ext>
            </a:extLst>
          </p:cNvPr>
          <p:cNvSpPr/>
          <p:nvPr userDrawn="1"/>
        </p:nvSpPr>
        <p:spPr>
          <a:xfrm>
            <a:off x="8397240" y="0"/>
            <a:ext cx="379476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274320" rtlCol="0" anchor="t"/>
          <a:lstStyle/>
          <a:p>
            <a:pPr algn="l">
              <a:spcAft>
                <a:spcPts val="800"/>
              </a:spcAft>
            </a:pPr>
            <a:endParaRPr lang="pt-BR" sz="1000" dirty="0">
              <a:solidFill>
                <a:schemeClr val="bg2"/>
              </a:solidFill>
            </a:endParaRPr>
          </a:p>
        </p:txBody>
      </p:sp>
      <p:grpSp>
        <p:nvGrpSpPr>
          <p:cNvPr id="9" name="bcgIcons_QualityAssurance">
            <a:extLst>
              <a:ext uri="{FF2B5EF4-FFF2-40B4-BE49-F238E27FC236}">
                <a16:creationId xmlns:a16="http://schemas.microsoft.com/office/drawing/2014/main" id="{ED240FA2-1F5E-42F5-8615-0CD4B9A840D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959275" y="519952"/>
            <a:ext cx="580705" cy="581243"/>
            <a:chOff x="1682" y="0"/>
            <a:chExt cx="4316" cy="4320"/>
          </a:xfrm>
        </p:grpSpPr>
        <p:sp>
          <p:nvSpPr>
            <p:cNvPr id="10" name="AutoShape 8">
              <a:extLst>
                <a:ext uri="{FF2B5EF4-FFF2-40B4-BE49-F238E27FC236}">
                  <a16:creationId xmlns:a16="http://schemas.microsoft.com/office/drawing/2014/main" id="{498D6E89-C2E4-4FE9-8D72-4063A4C2049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defTabSz="914363"/>
              <a:endParaRPr lang="en-US" dirty="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11" name="Freeform 75">
              <a:extLst>
                <a:ext uri="{FF2B5EF4-FFF2-40B4-BE49-F238E27FC236}">
                  <a16:creationId xmlns:a16="http://schemas.microsoft.com/office/drawing/2014/main" id="{4E40EE1B-C42E-4222-8DA4-1FC036A4EF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80" y="649"/>
              <a:ext cx="1716" cy="1674"/>
            </a:xfrm>
            <a:custGeom>
              <a:avLst/>
              <a:gdLst>
                <a:gd name="T0" fmla="*/ 350 w 916"/>
                <a:gd name="T1" fmla="*/ 751 h 893"/>
                <a:gd name="T2" fmla="*/ 184 w 916"/>
                <a:gd name="T3" fmla="*/ 808 h 893"/>
                <a:gd name="T4" fmla="*/ 172 w 916"/>
                <a:gd name="T5" fmla="*/ 799 h 893"/>
                <a:gd name="T6" fmla="*/ 176 w 916"/>
                <a:gd name="T7" fmla="*/ 643 h 893"/>
                <a:gd name="T8" fmla="*/ 169 w 916"/>
                <a:gd name="T9" fmla="*/ 634 h 893"/>
                <a:gd name="T10" fmla="*/ 9 w 916"/>
                <a:gd name="T11" fmla="*/ 590 h 893"/>
                <a:gd name="T12" fmla="*/ 4 w 916"/>
                <a:gd name="T13" fmla="*/ 575 h 893"/>
                <a:gd name="T14" fmla="*/ 107 w 916"/>
                <a:gd name="T15" fmla="*/ 454 h 893"/>
                <a:gd name="T16" fmla="*/ 107 w 916"/>
                <a:gd name="T17" fmla="*/ 442 h 893"/>
                <a:gd name="T18" fmla="*/ 4 w 916"/>
                <a:gd name="T19" fmla="*/ 317 h 893"/>
                <a:gd name="T20" fmla="*/ 9 w 916"/>
                <a:gd name="T21" fmla="*/ 303 h 893"/>
                <a:gd name="T22" fmla="*/ 169 w 916"/>
                <a:gd name="T23" fmla="*/ 261 h 893"/>
                <a:gd name="T24" fmla="*/ 176 w 916"/>
                <a:gd name="T25" fmla="*/ 252 h 893"/>
                <a:gd name="T26" fmla="*/ 172 w 916"/>
                <a:gd name="T27" fmla="*/ 95 h 893"/>
                <a:gd name="T28" fmla="*/ 184 w 916"/>
                <a:gd name="T29" fmla="*/ 86 h 893"/>
                <a:gd name="T30" fmla="*/ 344 w 916"/>
                <a:gd name="T31" fmla="*/ 140 h 893"/>
                <a:gd name="T32" fmla="*/ 354 w 916"/>
                <a:gd name="T33" fmla="*/ 137 h 893"/>
                <a:gd name="T34" fmla="*/ 449 w 916"/>
                <a:gd name="T35" fmla="*/ 6 h 893"/>
                <a:gd name="T36" fmla="*/ 463 w 916"/>
                <a:gd name="T37" fmla="*/ 5 h 893"/>
                <a:gd name="T38" fmla="*/ 560 w 916"/>
                <a:gd name="T39" fmla="*/ 137 h 893"/>
                <a:gd name="T40" fmla="*/ 571 w 916"/>
                <a:gd name="T41" fmla="*/ 140 h 893"/>
                <a:gd name="T42" fmla="*/ 731 w 916"/>
                <a:gd name="T43" fmla="*/ 86 h 893"/>
                <a:gd name="T44" fmla="*/ 744 w 916"/>
                <a:gd name="T45" fmla="*/ 95 h 893"/>
                <a:gd name="T46" fmla="*/ 738 w 916"/>
                <a:gd name="T47" fmla="*/ 252 h 893"/>
                <a:gd name="T48" fmla="*/ 744 w 916"/>
                <a:gd name="T49" fmla="*/ 261 h 893"/>
                <a:gd name="T50" fmla="*/ 907 w 916"/>
                <a:gd name="T51" fmla="*/ 303 h 893"/>
                <a:gd name="T52" fmla="*/ 912 w 916"/>
                <a:gd name="T53" fmla="*/ 317 h 893"/>
                <a:gd name="T54" fmla="*/ 808 w 916"/>
                <a:gd name="T55" fmla="*/ 442 h 893"/>
                <a:gd name="T56" fmla="*/ 808 w 916"/>
                <a:gd name="T57" fmla="*/ 454 h 893"/>
                <a:gd name="T58" fmla="*/ 912 w 916"/>
                <a:gd name="T59" fmla="*/ 575 h 893"/>
                <a:gd name="T60" fmla="*/ 907 w 916"/>
                <a:gd name="T61" fmla="*/ 590 h 893"/>
                <a:gd name="T62" fmla="*/ 744 w 916"/>
                <a:gd name="T63" fmla="*/ 634 h 893"/>
                <a:gd name="T64" fmla="*/ 738 w 916"/>
                <a:gd name="T65" fmla="*/ 643 h 893"/>
                <a:gd name="T66" fmla="*/ 744 w 916"/>
                <a:gd name="T67" fmla="*/ 799 h 893"/>
                <a:gd name="T68" fmla="*/ 731 w 916"/>
                <a:gd name="T69" fmla="*/ 808 h 893"/>
                <a:gd name="T70" fmla="*/ 571 w 916"/>
                <a:gd name="T71" fmla="*/ 754 h 893"/>
                <a:gd name="T72" fmla="*/ 560 w 916"/>
                <a:gd name="T73" fmla="*/ 757 h 893"/>
                <a:gd name="T74" fmla="*/ 463 w 916"/>
                <a:gd name="T75" fmla="*/ 888 h 893"/>
                <a:gd name="T76" fmla="*/ 449 w 916"/>
                <a:gd name="T77" fmla="*/ 888 h 893"/>
                <a:gd name="T78" fmla="*/ 350 w 916"/>
                <a:gd name="T79" fmla="*/ 751 h 893"/>
                <a:gd name="T80" fmla="*/ 350 w 916"/>
                <a:gd name="T81" fmla="*/ 751 h 893"/>
                <a:gd name="T82" fmla="*/ 458 w 916"/>
                <a:gd name="T83" fmla="*/ 230 h 893"/>
                <a:gd name="T84" fmla="*/ 242 w 916"/>
                <a:gd name="T85" fmla="*/ 446 h 893"/>
                <a:gd name="T86" fmla="*/ 458 w 916"/>
                <a:gd name="T87" fmla="*/ 663 h 893"/>
                <a:gd name="T88" fmla="*/ 674 w 916"/>
                <a:gd name="T89" fmla="*/ 446 h 893"/>
                <a:gd name="T90" fmla="*/ 458 w 916"/>
                <a:gd name="T91" fmla="*/ 230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16" h="893">
                  <a:moveTo>
                    <a:pt x="350" y="751"/>
                  </a:moveTo>
                  <a:cubicBezTo>
                    <a:pt x="184" y="808"/>
                    <a:pt x="184" y="808"/>
                    <a:pt x="184" y="808"/>
                  </a:cubicBezTo>
                  <a:cubicBezTo>
                    <a:pt x="178" y="810"/>
                    <a:pt x="171" y="805"/>
                    <a:pt x="172" y="799"/>
                  </a:cubicBezTo>
                  <a:cubicBezTo>
                    <a:pt x="176" y="643"/>
                    <a:pt x="176" y="643"/>
                    <a:pt x="176" y="643"/>
                  </a:cubicBezTo>
                  <a:cubicBezTo>
                    <a:pt x="176" y="639"/>
                    <a:pt x="174" y="635"/>
                    <a:pt x="169" y="634"/>
                  </a:cubicBezTo>
                  <a:cubicBezTo>
                    <a:pt x="9" y="590"/>
                    <a:pt x="9" y="590"/>
                    <a:pt x="9" y="590"/>
                  </a:cubicBezTo>
                  <a:cubicBezTo>
                    <a:pt x="2" y="588"/>
                    <a:pt x="0" y="580"/>
                    <a:pt x="4" y="575"/>
                  </a:cubicBezTo>
                  <a:cubicBezTo>
                    <a:pt x="107" y="454"/>
                    <a:pt x="107" y="454"/>
                    <a:pt x="107" y="454"/>
                  </a:cubicBezTo>
                  <a:cubicBezTo>
                    <a:pt x="110" y="451"/>
                    <a:pt x="110" y="446"/>
                    <a:pt x="107" y="442"/>
                  </a:cubicBezTo>
                  <a:cubicBezTo>
                    <a:pt x="4" y="317"/>
                    <a:pt x="4" y="317"/>
                    <a:pt x="4" y="317"/>
                  </a:cubicBezTo>
                  <a:cubicBezTo>
                    <a:pt x="0" y="312"/>
                    <a:pt x="2" y="304"/>
                    <a:pt x="9" y="303"/>
                  </a:cubicBezTo>
                  <a:cubicBezTo>
                    <a:pt x="169" y="261"/>
                    <a:pt x="169" y="261"/>
                    <a:pt x="169" y="261"/>
                  </a:cubicBezTo>
                  <a:cubicBezTo>
                    <a:pt x="173" y="260"/>
                    <a:pt x="176" y="256"/>
                    <a:pt x="176" y="252"/>
                  </a:cubicBezTo>
                  <a:cubicBezTo>
                    <a:pt x="172" y="95"/>
                    <a:pt x="172" y="95"/>
                    <a:pt x="172" y="95"/>
                  </a:cubicBezTo>
                  <a:cubicBezTo>
                    <a:pt x="171" y="88"/>
                    <a:pt x="178" y="84"/>
                    <a:pt x="184" y="86"/>
                  </a:cubicBezTo>
                  <a:cubicBezTo>
                    <a:pt x="344" y="140"/>
                    <a:pt x="344" y="140"/>
                    <a:pt x="344" y="140"/>
                  </a:cubicBezTo>
                  <a:cubicBezTo>
                    <a:pt x="348" y="141"/>
                    <a:pt x="352" y="140"/>
                    <a:pt x="354" y="137"/>
                  </a:cubicBezTo>
                  <a:cubicBezTo>
                    <a:pt x="449" y="6"/>
                    <a:pt x="449" y="6"/>
                    <a:pt x="449" y="6"/>
                  </a:cubicBezTo>
                  <a:cubicBezTo>
                    <a:pt x="452" y="1"/>
                    <a:pt x="460" y="0"/>
                    <a:pt x="463" y="5"/>
                  </a:cubicBezTo>
                  <a:cubicBezTo>
                    <a:pt x="560" y="137"/>
                    <a:pt x="560" y="137"/>
                    <a:pt x="560" y="137"/>
                  </a:cubicBezTo>
                  <a:cubicBezTo>
                    <a:pt x="563" y="140"/>
                    <a:pt x="567" y="141"/>
                    <a:pt x="571" y="140"/>
                  </a:cubicBezTo>
                  <a:cubicBezTo>
                    <a:pt x="731" y="86"/>
                    <a:pt x="731" y="86"/>
                    <a:pt x="731" y="86"/>
                  </a:cubicBezTo>
                  <a:cubicBezTo>
                    <a:pt x="738" y="84"/>
                    <a:pt x="744" y="89"/>
                    <a:pt x="744" y="95"/>
                  </a:cubicBezTo>
                  <a:cubicBezTo>
                    <a:pt x="738" y="252"/>
                    <a:pt x="738" y="252"/>
                    <a:pt x="738" y="252"/>
                  </a:cubicBezTo>
                  <a:cubicBezTo>
                    <a:pt x="737" y="256"/>
                    <a:pt x="740" y="260"/>
                    <a:pt x="744" y="261"/>
                  </a:cubicBezTo>
                  <a:cubicBezTo>
                    <a:pt x="907" y="303"/>
                    <a:pt x="907" y="303"/>
                    <a:pt x="907" y="303"/>
                  </a:cubicBezTo>
                  <a:cubicBezTo>
                    <a:pt x="914" y="304"/>
                    <a:pt x="916" y="312"/>
                    <a:pt x="912" y="317"/>
                  </a:cubicBezTo>
                  <a:cubicBezTo>
                    <a:pt x="808" y="442"/>
                    <a:pt x="808" y="442"/>
                    <a:pt x="808" y="442"/>
                  </a:cubicBezTo>
                  <a:cubicBezTo>
                    <a:pt x="805" y="446"/>
                    <a:pt x="805" y="451"/>
                    <a:pt x="808" y="454"/>
                  </a:cubicBezTo>
                  <a:cubicBezTo>
                    <a:pt x="912" y="575"/>
                    <a:pt x="912" y="575"/>
                    <a:pt x="912" y="575"/>
                  </a:cubicBezTo>
                  <a:cubicBezTo>
                    <a:pt x="916" y="580"/>
                    <a:pt x="914" y="588"/>
                    <a:pt x="907" y="590"/>
                  </a:cubicBezTo>
                  <a:cubicBezTo>
                    <a:pt x="744" y="634"/>
                    <a:pt x="744" y="634"/>
                    <a:pt x="744" y="634"/>
                  </a:cubicBezTo>
                  <a:cubicBezTo>
                    <a:pt x="740" y="635"/>
                    <a:pt x="737" y="639"/>
                    <a:pt x="738" y="643"/>
                  </a:cubicBezTo>
                  <a:cubicBezTo>
                    <a:pt x="744" y="799"/>
                    <a:pt x="744" y="799"/>
                    <a:pt x="744" y="799"/>
                  </a:cubicBezTo>
                  <a:cubicBezTo>
                    <a:pt x="744" y="805"/>
                    <a:pt x="738" y="810"/>
                    <a:pt x="731" y="808"/>
                  </a:cubicBezTo>
                  <a:cubicBezTo>
                    <a:pt x="571" y="754"/>
                    <a:pt x="571" y="754"/>
                    <a:pt x="571" y="754"/>
                  </a:cubicBezTo>
                  <a:cubicBezTo>
                    <a:pt x="567" y="752"/>
                    <a:pt x="563" y="754"/>
                    <a:pt x="560" y="757"/>
                  </a:cubicBezTo>
                  <a:cubicBezTo>
                    <a:pt x="463" y="888"/>
                    <a:pt x="463" y="888"/>
                    <a:pt x="463" y="888"/>
                  </a:cubicBezTo>
                  <a:cubicBezTo>
                    <a:pt x="460" y="893"/>
                    <a:pt x="452" y="893"/>
                    <a:pt x="449" y="888"/>
                  </a:cubicBezTo>
                  <a:cubicBezTo>
                    <a:pt x="350" y="751"/>
                    <a:pt x="350" y="751"/>
                    <a:pt x="350" y="751"/>
                  </a:cubicBezTo>
                  <a:cubicBezTo>
                    <a:pt x="350" y="751"/>
                    <a:pt x="350" y="751"/>
                    <a:pt x="350" y="751"/>
                  </a:cubicBezTo>
                  <a:close/>
                  <a:moveTo>
                    <a:pt x="458" y="230"/>
                  </a:moveTo>
                  <a:cubicBezTo>
                    <a:pt x="340" y="230"/>
                    <a:pt x="242" y="327"/>
                    <a:pt x="242" y="446"/>
                  </a:cubicBezTo>
                  <a:cubicBezTo>
                    <a:pt x="242" y="567"/>
                    <a:pt x="340" y="663"/>
                    <a:pt x="458" y="663"/>
                  </a:cubicBezTo>
                  <a:cubicBezTo>
                    <a:pt x="576" y="663"/>
                    <a:pt x="674" y="567"/>
                    <a:pt x="674" y="446"/>
                  </a:cubicBezTo>
                  <a:cubicBezTo>
                    <a:pt x="674" y="327"/>
                    <a:pt x="576" y="230"/>
                    <a:pt x="458" y="2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defTabSz="914363"/>
              <a:endParaRPr lang="en-US" dirty="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12" name="Freeform 76">
              <a:extLst>
                <a:ext uri="{FF2B5EF4-FFF2-40B4-BE49-F238E27FC236}">
                  <a16:creationId xmlns:a16="http://schemas.microsoft.com/office/drawing/2014/main" id="{A8AA3333-CA91-41BC-8B52-B0E888B877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7" y="412"/>
              <a:ext cx="2203" cy="3486"/>
            </a:xfrm>
            <a:custGeom>
              <a:avLst/>
              <a:gdLst>
                <a:gd name="T0" fmla="*/ 844 w 1176"/>
                <a:gd name="T1" fmla="*/ 1847 h 1859"/>
                <a:gd name="T2" fmla="*/ 588 w 1176"/>
                <a:gd name="T3" fmla="*/ 1660 h 1859"/>
                <a:gd name="T4" fmla="*/ 332 w 1176"/>
                <a:gd name="T5" fmla="*/ 1847 h 1859"/>
                <a:gd name="T6" fmla="*/ 433 w 1176"/>
                <a:gd name="T7" fmla="*/ 1019 h 1859"/>
                <a:gd name="T8" fmla="*/ 585 w 1176"/>
                <a:gd name="T9" fmla="*/ 1185 h 1859"/>
                <a:gd name="T10" fmla="*/ 638 w 1176"/>
                <a:gd name="T11" fmla="*/ 1159 h 1859"/>
                <a:gd name="T12" fmla="*/ 844 w 1176"/>
                <a:gd name="T13" fmla="*/ 1053 h 1859"/>
                <a:gd name="T14" fmla="*/ 726 w 1176"/>
                <a:gd name="T15" fmla="*/ 970 h 1859"/>
                <a:gd name="T16" fmla="*/ 950 w 1176"/>
                <a:gd name="T17" fmla="*/ 1036 h 1859"/>
                <a:gd name="T18" fmla="*/ 951 w 1176"/>
                <a:gd name="T19" fmla="*/ 820 h 1859"/>
                <a:gd name="T20" fmla="*/ 1174 w 1176"/>
                <a:gd name="T21" fmla="*/ 749 h 1859"/>
                <a:gd name="T22" fmla="*/ 1037 w 1176"/>
                <a:gd name="T23" fmla="*/ 574 h 1859"/>
                <a:gd name="T24" fmla="*/ 1174 w 1176"/>
                <a:gd name="T25" fmla="*/ 395 h 1859"/>
                <a:gd name="T26" fmla="*/ 951 w 1176"/>
                <a:gd name="T27" fmla="*/ 327 h 1859"/>
                <a:gd name="T28" fmla="*/ 950 w 1176"/>
                <a:gd name="T29" fmla="*/ 110 h 1859"/>
                <a:gd name="T30" fmla="*/ 726 w 1176"/>
                <a:gd name="T31" fmla="*/ 175 h 1859"/>
                <a:gd name="T32" fmla="*/ 585 w 1176"/>
                <a:gd name="T33" fmla="*/ 0 h 1859"/>
                <a:gd name="T34" fmla="*/ 568 w 1176"/>
                <a:gd name="T35" fmla="*/ 9 h 1859"/>
                <a:gd name="T36" fmla="*/ 245 w 1176"/>
                <a:gd name="T37" fmla="*/ 106 h 1859"/>
                <a:gd name="T38" fmla="*/ 216 w 1176"/>
                <a:gd name="T39" fmla="*/ 128 h 1859"/>
                <a:gd name="T40" fmla="*/ 17 w 1176"/>
                <a:gd name="T41" fmla="*/ 380 h 1859"/>
                <a:gd name="T42" fmla="*/ 6 w 1176"/>
                <a:gd name="T43" fmla="*/ 415 h 1859"/>
                <a:gd name="T44" fmla="*/ 6 w 1176"/>
                <a:gd name="T45" fmla="*/ 728 h 1859"/>
                <a:gd name="T46" fmla="*/ 17 w 1176"/>
                <a:gd name="T47" fmla="*/ 763 h 1859"/>
                <a:gd name="T48" fmla="*/ 216 w 1176"/>
                <a:gd name="T49" fmla="*/ 1018 h 1859"/>
                <a:gd name="T50" fmla="*/ 245 w 1176"/>
                <a:gd name="T51" fmla="*/ 1039 h 1859"/>
                <a:gd name="T52" fmla="*/ 568 w 1176"/>
                <a:gd name="T53" fmla="*/ 1137 h 1859"/>
                <a:gd name="T54" fmla="*/ 585 w 1176"/>
                <a:gd name="T55" fmla="*/ 1146 h 1859"/>
                <a:gd name="T56" fmla="*/ 449 w 1176"/>
                <a:gd name="T57" fmla="*/ 924 h 1859"/>
                <a:gd name="T58" fmla="*/ 266 w 1176"/>
                <a:gd name="T59" fmla="*/ 804 h 1859"/>
                <a:gd name="T60" fmla="*/ 62 w 1176"/>
                <a:gd name="T61" fmla="*/ 730 h 1859"/>
                <a:gd name="T62" fmla="*/ 182 w 1176"/>
                <a:gd name="T63" fmla="*/ 560 h 1859"/>
                <a:gd name="T64" fmla="*/ 250 w 1176"/>
                <a:gd name="T65" fmla="*/ 365 h 1859"/>
                <a:gd name="T66" fmla="*/ 261 w 1176"/>
                <a:gd name="T67" fmla="*/ 158 h 1859"/>
                <a:gd name="T68" fmla="*/ 474 w 1176"/>
                <a:gd name="T69" fmla="*/ 214 h 1859"/>
                <a:gd name="T70" fmla="*/ 700 w 1176"/>
                <a:gd name="T71" fmla="*/ 214 h 1859"/>
                <a:gd name="T72" fmla="*/ 914 w 1176"/>
                <a:gd name="T73" fmla="*/ 158 h 1859"/>
                <a:gd name="T74" fmla="*/ 923 w 1176"/>
                <a:gd name="T75" fmla="*/ 365 h 1859"/>
                <a:gd name="T76" fmla="*/ 992 w 1176"/>
                <a:gd name="T77" fmla="*/ 560 h 1859"/>
                <a:gd name="T78" fmla="*/ 1114 w 1176"/>
                <a:gd name="T79" fmla="*/ 730 h 1859"/>
                <a:gd name="T80" fmla="*/ 907 w 1176"/>
                <a:gd name="T81" fmla="*/ 805 h 1859"/>
                <a:gd name="T82" fmla="*/ 724 w 1176"/>
                <a:gd name="T83" fmla="*/ 924 h 1859"/>
                <a:gd name="T84" fmla="*/ 586 w 1176"/>
                <a:gd name="T85" fmla="*/ 1086 h 1859"/>
                <a:gd name="T86" fmla="*/ 456 w 1176"/>
                <a:gd name="T87" fmla="*/ 922 h 1859"/>
                <a:gd name="T88" fmla="*/ 563 w 1176"/>
                <a:gd name="T89" fmla="*/ 672 h 1859"/>
                <a:gd name="T90" fmla="*/ 720 w 1176"/>
                <a:gd name="T91" fmla="*/ 483 h 1859"/>
                <a:gd name="T92" fmla="*/ 547 w 1176"/>
                <a:gd name="T93" fmla="*/ 626 h 1859"/>
                <a:gd name="T94" fmla="*/ 456 w 1176"/>
                <a:gd name="T95" fmla="*/ 565 h 1859"/>
                <a:gd name="T96" fmla="*/ 531 w 1176"/>
                <a:gd name="T97" fmla="*/ 672 h 1859"/>
                <a:gd name="T98" fmla="*/ 563 w 1176"/>
                <a:gd name="T99" fmla="*/ 672 h 1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76" h="1859">
                  <a:moveTo>
                    <a:pt x="844" y="1053"/>
                  </a:moveTo>
                  <a:cubicBezTo>
                    <a:pt x="844" y="1847"/>
                    <a:pt x="844" y="1847"/>
                    <a:pt x="844" y="1847"/>
                  </a:cubicBezTo>
                  <a:cubicBezTo>
                    <a:pt x="844" y="1855"/>
                    <a:pt x="835" y="1859"/>
                    <a:pt x="829" y="1854"/>
                  </a:cubicBezTo>
                  <a:cubicBezTo>
                    <a:pt x="588" y="1660"/>
                    <a:pt x="588" y="1660"/>
                    <a:pt x="588" y="1660"/>
                  </a:cubicBezTo>
                  <a:cubicBezTo>
                    <a:pt x="347" y="1854"/>
                    <a:pt x="347" y="1854"/>
                    <a:pt x="347" y="1854"/>
                  </a:cubicBezTo>
                  <a:cubicBezTo>
                    <a:pt x="341" y="1859"/>
                    <a:pt x="332" y="1855"/>
                    <a:pt x="332" y="1847"/>
                  </a:cubicBezTo>
                  <a:cubicBezTo>
                    <a:pt x="332" y="1053"/>
                    <a:pt x="332" y="1053"/>
                    <a:pt x="332" y="1053"/>
                  </a:cubicBezTo>
                  <a:cubicBezTo>
                    <a:pt x="433" y="1019"/>
                    <a:pt x="433" y="1019"/>
                    <a:pt x="433" y="1019"/>
                  </a:cubicBezTo>
                  <a:cubicBezTo>
                    <a:pt x="533" y="1158"/>
                    <a:pt x="533" y="1158"/>
                    <a:pt x="533" y="1158"/>
                  </a:cubicBezTo>
                  <a:cubicBezTo>
                    <a:pt x="545" y="1175"/>
                    <a:pt x="564" y="1185"/>
                    <a:pt x="585" y="1185"/>
                  </a:cubicBezTo>
                  <a:cubicBezTo>
                    <a:pt x="585" y="1185"/>
                    <a:pt x="585" y="1185"/>
                    <a:pt x="585" y="1185"/>
                  </a:cubicBezTo>
                  <a:cubicBezTo>
                    <a:pt x="606" y="1185"/>
                    <a:pt x="625" y="1175"/>
                    <a:pt x="638" y="1159"/>
                  </a:cubicBezTo>
                  <a:cubicBezTo>
                    <a:pt x="741" y="1019"/>
                    <a:pt x="741" y="1019"/>
                    <a:pt x="741" y="1019"/>
                  </a:cubicBezTo>
                  <a:lnTo>
                    <a:pt x="844" y="1053"/>
                  </a:lnTo>
                  <a:close/>
                  <a:moveTo>
                    <a:pt x="603" y="1137"/>
                  </a:moveTo>
                  <a:cubicBezTo>
                    <a:pt x="726" y="970"/>
                    <a:pt x="726" y="970"/>
                    <a:pt x="726" y="970"/>
                  </a:cubicBezTo>
                  <a:cubicBezTo>
                    <a:pt x="930" y="1039"/>
                    <a:pt x="930" y="1039"/>
                    <a:pt x="930" y="1039"/>
                  </a:cubicBezTo>
                  <a:cubicBezTo>
                    <a:pt x="937" y="1042"/>
                    <a:pt x="944" y="1040"/>
                    <a:pt x="950" y="1036"/>
                  </a:cubicBezTo>
                  <a:cubicBezTo>
                    <a:pt x="956" y="1032"/>
                    <a:pt x="959" y="1025"/>
                    <a:pt x="959" y="1018"/>
                  </a:cubicBezTo>
                  <a:cubicBezTo>
                    <a:pt x="951" y="820"/>
                    <a:pt x="951" y="820"/>
                    <a:pt x="951" y="820"/>
                  </a:cubicBezTo>
                  <a:cubicBezTo>
                    <a:pt x="1159" y="763"/>
                    <a:pt x="1159" y="763"/>
                    <a:pt x="1159" y="763"/>
                  </a:cubicBezTo>
                  <a:cubicBezTo>
                    <a:pt x="1166" y="761"/>
                    <a:pt x="1172" y="756"/>
                    <a:pt x="1174" y="749"/>
                  </a:cubicBezTo>
                  <a:cubicBezTo>
                    <a:pt x="1176" y="741"/>
                    <a:pt x="1175" y="734"/>
                    <a:pt x="1170" y="728"/>
                  </a:cubicBezTo>
                  <a:cubicBezTo>
                    <a:pt x="1037" y="574"/>
                    <a:pt x="1037" y="574"/>
                    <a:pt x="1037" y="574"/>
                  </a:cubicBezTo>
                  <a:cubicBezTo>
                    <a:pt x="1170" y="416"/>
                    <a:pt x="1170" y="416"/>
                    <a:pt x="1170" y="416"/>
                  </a:cubicBezTo>
                  <a:cubicBezTo>
                    <a:pt x="1175" y="410"/>
                    <a:pt x="1176" y="402"/>
                    <a:pt x="1174" y="395"/>
                  </a:cubicBezTo>
                  <a:cubicBezTo>
                    <a:pt x="1172" y="387"/>
                    <a:pt x="1166" y="382"/>
                    <a:pt x="1159" y="380"/>
                  </a:cubicBezTo>
                  <a:cubicBezTo>
                    <a:pt x="951" y="327"/>
                    <a:pt x="951" y="327"/>
                    <a:pt x="951" y="327"/>
                  </a:cubicBezTo>
                  <a:cubicBezTo>
                    <a:pt x="959" y="128"/>
                    <a:pt x="959" y="128"/>
                    <a:pt x="959" y="128"/>
                  </a:cubicBezTo>
                  <a:cubicBezTo>
                    <a:pt x="959" y="121"/>
                    <a:pt x="956" y="114"/>
                    <a:pt x="950" y="110"/>
                  </a:cubicBezTo>
                  <a:cubicBezTo>
                    <a:pt x="944" y="105"/>
                    <a:pt x="937" y="104"/>
                    <a:pt x="930" y="106"/>
                  </a:cubicBezTo>
                  <a:cubicBezTo>
                    <a:pt x="726" y="175"/>
                    <a:pt x="726" y="175"/>
                    <a:pt x="726" y="175"/>
                  </a:cubicBezTo>
                  <a:cubicBezTo>
                    <a:pt x="603" y="9"/>
                    <a:pt x="603" y="9"/>
                    <a:pt x="603" y="9"/>
                  </a:cubicBezTo>
                  <a:cubicBezTo>
                    <a:pt x="599" y="3"/>
                    <a:pt x="592" y="0"/>
                    <a:pt x="585" y="0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78" y="0"/>
                    <a:pt x="572" y="3"/>
                    <a:pt x="568" y="9"/>
                  </a:cubicBezTo>
                  <a:cubicBezTo>
                    <a:pt x="448" y="175"/>
                    <a:pt x="448" y="175"/>
                    <a:pt x="448" y="175"/>
                  </a:cubicBezTo>
                  <a:cubicBezTo>
                    <a:pt x="245" y="106"/>
                    <a:pt x="245" y="106"/>
                    <a:pt x="245" y="106"/>
                  </a:cubicBezTo>
                  <a:cubicBezTo>
                    <a:pt x="238" y="104"/>
                    <a:pt x="231" y="105"/>
                    <a:pt x="225" y="110"/>
                  </a:cubicBezTo>
                  <a:cubicBezTo>
                    <a:pt x="219" y="114"/>
                    <a:pt x="216" y="121"/>
                    <a:pt x="216" y="128"/>
                  </a:cubicBezTo>
                  <a:cubicBezTo>
                    <a:pt x="222" y="327"/>
                    <a:pt x="222" y="327"/>
                    <a:pt x="222" y="327"/>
                  </a:cubicBezTo>
                  <a:cubicBezTo>
                    <a:pt x="17" y="380"/>
                    <a:pt x="17" y="380"/>
                    <a:pt x="17" y="380"/>
                  </a:cubicBezTo>
                  <a:cubicBezTo>
                    <a:pt x="10" y="382"/>
                    <a:pt x="4" y="387"/>
                    <a:pt x="2" y="395"/>
                  </a:cubicBezTo>
                  <a:cubicBezTo>
                    <a:pt x="0" y="402"/>
                    <a:pt x="1" y="410"/>
                    <a:pt x="6" y="415"/>
                  </a:cubicBezTo>
                  <a:cubicBezTo>
                    <a:pt x="137" y="574"/>
                    <a:pt x="137" y="574"/>
                    <a:pt x="137" y="574"/>
                  </a:cubicBezTo>
                  <a:cubicBezTo>
                    <a:pt x="6" y="728"/>
                    <a:pt x="6" y="728"/>
                    <a:pt x="6" y="728"/>
                  </a:cubicBezTo>
                  <a:cubicBezTo>
                    <a:pt x="1" y="734"/>
                    <a:pt x="0" y="742"/>
                    <a:pt x="2" y="749"/>
                  </a:cubicBezTo>
                  <a:cubicBezTo>
                    <a:pt x="4" y="756"/>
                    <a:pt x="10" y="761"/>
                    <a:pt x="17" y="763"/>
                  </a:cubicBezTo>
                  <a:cubicBezTo>
                    <a:pt x="222" y="820"/>
                    <a:pt x="222" y="820"/>
                    <a:pt x="222" y="820"/>
                  </a:cubicBezTo>
                  <a:cubicBezTo>
                    <a:pt x="216" y="1018"/>
                    <a:pt x="216" y="1018"/>
                    <a:pt x="216" y="1018"/>
                  </a:cubicBezTo>
                  <a:cubicBezTo>
                    <a:pt x="216" y="1025"/>
                    <a:pt x="219" y="1032"/>
                    <a:pt x="225" y="1036"/>
                  </a:cubicBezTo>
                  <a:cubicBezTo>
                    <a:pt x="231" y="1040"/>
                    <a:pt x="238" y="1042"/>
                    <a:pt x="245" y="1039"/>
                  </a:cubicBezTo>
                  <a:cubicBezTo>
                    <a:pt x="448" y="971"/>
                    <a:pt x="448" y="971"/>
                    <a:pt x="448" y="971"/>
                  </a:cubicBezTo>
                  <a:cubicBezTo>
                    <a:pt x="568" y="1137"/>
                    <a:pt x="568" y="1137"/>
                    <a:pt x="568" y="1137"/>
                  </a:cubicBezTo>
                  <a:cubicBezTo>
                    <a:pt x="572" y="1142"/>
                    <a:pt x="578" y="1146"/>
                    <a:pt x="585" y="1146"/>
                  </a:cubicBezTo>
                  <a:cubicBezTo>
                    <a:pt x="585" y="1146"/>
                    <a:pt x="585" y="1146"/>
                    <a:pt x="585" y="1146"/>
                  </a:cubicBezTo>
                  <a:cubicBezTo>
                    <a:pt x="592" y="1146"/>
                    <a:pt x="599" y="1142"/>
                    <a:pt x="603" y="1137"/>
                  </a:cubicBezTo>
                  <a:close/>
                  <a:moveTo>
                    <a:pt x="449" y="924"/>
                  </a:moveTo>
                  <a:cubicBezTo>
                    <a:pt x="261" y="987"/>
                    <a:pt x="261" y="987"/>
                    <a:pt x="261" y="987"/>
                  </a:cubicBezTo>
                  <a:cubicBezTo>
                    <a:pt x="266" y="804"/>
                    <a:pt x="266" y="804"/>
                    <a:pt x="266" y="804"/>
                  </a:cubicBezTo>
                  <a:cubicBezTo>
                    <a:pt x="267" y="794"/>
                    <a:pt x="260" y="785"/>
                    <a:pt x="250" y="783"/>
                  </a:cubicBezTo>
                  <a:cubicBezTo>
                    <a:pt x="62" y="730"/>
                    <a:pt x="62" y="730"/>
                    <a:pt x="62" y="730"/>
                  </a:cubicBezTo>
                  <a:cubicBezTo>
                    <a:pt x="182" y="589"/>
                    <a:pt x="182" y="589"/>
                    <a:pt x="182" y="589"/>
                  </a:cubicBezTo>
                  <a:cubicBezTo>
                    <a:pt x="189" y="581"/>
                    <a:pt x="189" y="569"/>
                    <a:pt x="182" y="560"/>
                  </a:cubicBezTo>
                  <a:cubicBezTo>
                    <a:pt x="62" y="414"/>
                    <a:pt x="62" y="414"/>
                    <a:pt x="62" y="414"/>
                  </a:cubicBezTo>
                  <a:cubicBezTo>
                    <a:pt x="250" y="365"/>
                    <a:pt x="250" y="365"/>
                    <a:pt x="250" y="365"/>
                  </a:cubicBezTo>
                  <a:cubicBezTo>
                    <a:pt x="260" y="363"/>
                    <a:pt x="267" y="354"/>
                    <a:pt x="266" y="343"/>
                  </a:cubicBezTo>
                  <a:cubicBezTo>
                    <a:pt x="261" y="158"/>
                    <a:pt x="261" y="158"/>
                    <a:pt x="261" y="158"/>
                  </a:cubicBezTo>
                  <a:cubicBezTo>
                    <a:pt x="449" y="222"/>
                    <a:pt x="449" y="222"/>
                    <a:pt x="449" y="222"/>
                  </a:cubicBezTo>
                  <a:cubicBezTo>
                    <a:pt x="459" y="225"/>
                    <a:pt x="469" y="222"/>
                    <a:pt x="474" y="214"/>
                  </a:cubicBezTo>
                  <a:cubicBezTo>
                    <a:pt x="586" y="59"/>
                    <a:pt x="586" y="59"/>
                    <a:pt x="586" y="59"/>
                  </a:cubicBezTo>
                  <a:cubicBezTo>
                    <a:pt x="700" y="214"/>
                    <a:pt x="700" y="214"/>
                    <a:pt x="700" y="214"/>
                  </a:cubicBezTo>
                  <a:cubicBezTo>
                    <a:pt x="705" y="222"/>
                    <a:pt x="715" y="225"/>
                    <a:pt x="724" y="222"/>
                  </a:cubicBezTo>
                  <a:cubicBezTo>
                    <a:pt x="914" y="158"/>
                    <a:pt x="914" y="158"/>
                    <a:pt x="914" y="158"/>
                  </a:cubicBezTo>
                  <a:cubicBezTo>
                    <a:pt x="907" y="343"/>
                    <a:pt x="907" y="343"/>
                    <a:pt x="907" y="343"/>
                  </a:cubicBezTo>
                  <a:cubicBezTo>
                    <a:pt x="906" y="354"/>
                    <a:pt x="913" y="363"/>
                    <a:pt x="923" y="365"/>
                  </a:cubicBezTo>
                  <a:cubicBezTo>
                    <a:pt x="1114" y="414"/>
                    <a:pt x="1114" y="414"/>
                    <a:pt x="1114" y="414"/>
                  </a:cubicBezTo>
                  <a:cubicBezTo>
                    <a:pt x="992" y="560"/>
                    <a:pt x="992" y="560"/>
                    <a:pt x="992" y="560"/>
                  </a:cubicBezTo>
                  <a:cubicBezTo>
                    <a:pt x="985" y="569"/>
                    <a:pt x="985" y="581"/>
                    <a:pt x="992" y="589"/>
                  </a:cubicBezTo>
                  <a:cubicBezTo>
                    <a:pt x="1114" y="730"/>
                    <a:pt x="1114" y="730"/>
                    <a:pt x="1114" y="730"/>
                  </a:cubicBezTo>
                  <a:cubicBezTo>
                    <a:pt x="923" y="783"/>
                    <a:pt x="923" y="783"/>
                    <a:pt x="923" y="783"/>
                  </a:cubicBezTo>
                  <a:cubicBezTo>
                    <a:pt x="913" y="785"/>
                    <a:pt x="906" y="794"/>
                    <a:pt x="907" y="805"/>
                  </a:cubicBezTo>
                  <a:cubicBezTo>
                    <a:pt x="914" y="987"/>
                    <a:pt x="914" y="987"/>
                    <a:pt x="914" y="987"/>
                  </a:cubicBezTo>
                  <a:cubicBezTo>
                    <a:pt x="724" y="924"/>
                    <a:pt x="724" y="924"/>
                    <a:pt x="724" y="924"/>
                  </a:cubicBezTo>
                  <a:cubicBezTo>
                    <a:pt x="715" y="921"/>
                    <a:pt x="705" y="924"/>
                    <a:pt x="700" y="931"/>
                  </a:cubicBezTo>
                  <a:cubicBezTo>
                    <a:pt x="586" y="1086"/>
                    <a:pt x="586" y="1086"/>
                    <a:pt x="586" y="1086"/>
                  </a:cubicBezTo>
                  <a:cubicBezTo>
                    <a:pt x="474" y="932"/>
                    <a:pt x="474" y="932"/>
                    <a:pt x="474" y="932"/>
                  </a:cubicBezTo>
                  <a:cubicBezTo>
                    <a:pt x="470" y="926"/>
                    <a:pt x="463" y="922"/>
                    <a:pt x="456" y="922"/>
                  </a:cubicBezTo>
                  <a:cubicBezTo>
                    <a:pt x="454" y="922"/>
                    <a:pt x="452" y="923"/>
                    <a:pt x="449" y="924"/>
                  </a:cubicBezTo>
                  <a:close/>
                  <a:moveTo>
                    <a:pt x="563" y="672"/>
                  </a:moveTo>
                  <a:cubicBezTo>
                    <a:pt x="720" y="515"/>
                    <a:pt x="720" y="515"/>
                    <a:pt x="720" y="515"/>
                  </a:cubicBezTo>
                  <a:cubicBezTo>
                    <a:pt x="729" y="506"/>
                    <a:pt x="729" y="492"/>
                    <a:pt x="720" y="483"/>
                  </a:cubicBezTo>
                  <a:cubicBezTo>
                    <a:pt x="712" y="475"/>
                    <a:pt x="698" y="475"/>
                    <a:pt x="689" y="483"/>
                  </a:cubicBezTo>
                  <a:cubicBezTo>
                    <a:pt x="547" y="626"/>
                    <a:pt x="547" y="626"/>
                    <a:pt x="547" y="626"/>
                  </a:cubicBezTo>
                  <a:cubicBezTo>
                    <a:pt x="487" y="565"/>
                    <a:pt x="487" y="565"/>
                    <a:pt x="487" y="565"/>
                  </a:cubicBezTo>
                  <a:cubicBezTo>
                    <a:pt x="478" y="557"/>
                    <a:pt x="464" y="557"/>
                    <a:pt x="456" y="565"/>
                  </a:cubicBezTo>
                  <a:cubicBezTo>
                    <a:pt x="447" y="574"/>
                    <a:pt x="447" y="588"/>
                    <a:pt x="456" y="596"/>
                  </a:cubicBezTo>
                  <a:cubicBezTo>
                    <a:pt x="531" y="672"/>
                    <a:pt x="531" y="672"/>
                    <a:pt x="531" y="672"/>
                  </a:cubicBezTo>
                  <a:cubicBezTo>
                    <a:pt x="536" y="676"/>
                    <a:pt x="541" y="679"/>
                    <a:pt x="547" y="679"/>
                  </a:cubicBezTo>
                  <a:cubicBezTo>
                    <a:pt x="553" y="679"/>
                    <a:pt x="558" y="676"/>
                    <a:pt x="563" y="6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defTabSz="914363"/>
              <a:endParaRPr lang="en-US" dirty="0">
                <a:solidFill>
                  <a:srgbClr val="000000"/>
                </a:solidFill>
                <a:latin typeface="Arial" panose="020B0604020202020204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E73FD6-D338-40C3-AEF4-85C45DEA24F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499347" y="-23191"/>
            <a:ext cx="580705" cy="581243"/>
            <a:chOff x="5273801" y="2606040"/>
            <a:chExt cx="1644396" cy="1645920"/>
          </a:xfrm>
        </p:grpSpPr>
        <p:sp>
          <p:nvSpPr>
            <p:cNvPr id="14" name="AutoShape 3">
              <a:extLst>
                <a:ext uri="{FF2B5EF4-FFF2-40B4-BE49-F238E27FC236}">
                  <a16:creationId xmlns:a16="http://schemas.microsoft.com/office/drawing/2014/main" id="{053C1BD9-6CA0-4418-9838-B2E566C4887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73801" y="2606040"/>
              <a:ext cx="1644396" cy="1645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defTabSz="914363"/>
              <a:endParaRPr lang="en-US" dirty="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1C2D1A2-1C32-4F34-A6F2-E98229F31D58}"/>
                </a:ext>
              </a:extLst>
            </p:cNvPr>
            <p:cNvGrpSpPr/>
            <p:nvPr/>
          </p:nvGrpSpPr>
          <p:grpSpPr>
            <a:xfrm>
              <a:off x="5337428" y="2968371"/>
              <a:ext cx="1514475" cy="922020"/>
              <a:chOff x="5337428" y="2968371"/>
              <a:chExt cx="1514475" cy="922020"/>
            </a:xfrm>
          </p:grpSpPr>
          <p:sp>
            <p:nvSpPr>
              <p:cNvPr id="16" name="Freeform 5">
                <a:extLst>
                  <a:ext uri="{FF2B5EF4-FFF2-40B4-BE49-F238E27FC236}">
                    <a16:creationId xmlns:a16="http://schemas.microsoft.com/office/drawing/2014/main" id="{2D9CC9F6-E96E-4357-9E1B-D7CEAEC209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11723" y="3031236"/>
                <a:ext cx="1377315" cy="799338"/>
              </a:xfrm>
              <a:custGeom>
                <a:avLst/>
                <a:gdLst>
                  <a:gd name="T0" fmla="*/ 1146 w 1930"/>
                  <a:gd name="T1" fmla="*/ 274 h 1119"/>
                  <a:gd name="T2" fmla="*/ 872 w 1930"/>
                  <a:gd name="T3" fmla="*/ 547 h 1119"/>
                  <a:gd name="T4" fmla="*/ 599 w 1930"/>
                  <a:gd name="T5" fmla="*/ 274 h 1119"/>
                  <a:gd name="T6" fmla="*/ 652 w 1930"/>
                  <a:gd name="T7" fmla="*/ 112 h 1119"/>
                  <a:gd name="T8" fmla="*/ 873 w 1930"/>
                  <a:gd name="T9" fmla="*/ 277 h 1119"/>
                  <a:gd name="T10" fmla="*/ 880 w 1930"/>
                  <a:gd name="T11" fmla="*/ 0 h 1119"/>
                  <a:gd name="T12" fmla="*/ 1146 w 1930"/>
                  <a:gd name="T13" fmla="*/ 274 h 1119"/>
                  <a:gd name="T14" fmla="*/ 222 w 1930"/>
                  <a:gd name="T15" fmla="*/ 742 h 1119"/>
                  <a:gd name="T16" fmla="*/ 222 w 1930"/>
                  <a:gd name="T17" fmla="*/ 1109 h 1119"/>
                  <a:gd name="T18" fmla="*/ 232 w 1930"/>
                  <a:gd name="T19" fmla="*/ 1119 h 1119"/>
                  <a:gd name="T20" fmla="*/ 352 w 1930"/>
                  <a:gd name="T21" fmla="*/ 1119 h 1119"/>
                  <a:gd name="T22" fmla="*/ 362 w 1930"/>
                  <a:gd name="T23" fmla="*/ 1109 h 1119"/>
                  <a:gd name="T24" fmla="*/ 362 w 1930"/>
                  <a:gd name="T25" fmla="*/ 742 h 1119"/>
                  <a:gd name="T26" fmla="*/ 352 w 1930"/>
                  <a:gd name="T27" fmla="*/ 732 h 1119"/>
                  <a:gd name="T28" fmla="*/ 232 w 1930"/>
                  <a:gd name="T29" fmla="*/ 732 h 1119"/>
                  <a:gd name="T30" fmla="*/ 222 w 1930"/>
                  <a:gd name="T31" fmla="*/ 742 h 1119"/>
                  <a:gd name="T32" fmla="*/ 443 w 1930"/>
                  <a:gd name="T33" fmla="*/ 583 h 1119"/>
                  <a:gd name="T34" fmla="*/ 443 w 1930"/>
                  <a:gd name="T35" fmla="*/ 1109 h 1119"/>
                  <a:gd name="T36" fmla="*/ 453 w 1930"/>
                  <a:gd name="T37" fmla="*/ 1119 h 1119"/>
                  <a:gd name="T38" fmla="*/ 574 w 1930"/>
                  <a:gd name="T39" fmla="*/ 1119 h 1119"/>
                  <a:gd name="T40" fmla="*/ 584 w 1930"/>
                  <a:gd name="T41" fmla="*/ 1109 h 1119"/>
                  <a:gd name="T42" fmla="*/ 584 w 1930"/>
                  <a:gd name="T43" fmla="*/ 583 h 1119"/>
                  <a:gd name="T44" fmla="*/ 574 w 1930"/>
                  <a:gd name="T45" fmla="*/ 573 h 1119"/>
                  <a:gd name="T46" fmla="*/ 453 w 1930"/>
                  <a:gd name="T47" fmla="*/ 573 h 1119"/>
                  <a:gd name="T48" fmla="*/ 443 w 1930"/>
                  <a:gd name="T49" fmla="*/ 583 h 1119"/>
                  <a:gd name="T50" fmla="*/ 0 w 1930"/>
                  <a:gd name="T51" fmla="*/ 936 h 1119"/>
                  <a:gd name="T52" fmla="*/ 0 w 1930"/>
                  <a:gd name="T53" fmla="*/ 1109 h 1119"/>
                  <a:gd name="T54" fmla="*/ 10 w 1930"/>
                  <a:gd name="T55" fmla="*/ 1119 h 1119"/>
                  <a:gd name="T56" fmla="*/ 130 w 1930"/>
                  <a:gd name="T57" fmla="*/ 1119 h 1119"/>
                  <a:gd name="T58" fmla="*/ 140 w 1930"/>
                  <a:gd name="T59" fmla="*/ 1109 h 1119"/>
                  <a:gd name="T60" fmla="*/ 140 w 1930"/>
                  <a:gd name="T61" fmla="*/ 936 h 1119"/>
                  <a:gd name="T62" fmla="*/ 130 w 1930"/>
                  <a:gd name="T63" fmla="*/ 926 h 1119"/>
                  <a:gd name="T64" fmla="*/ 10 w 1930"/>
                  <a:gd name="T65" fmla="*/ 926 h 1119"/>
                  <a:gd name="T66" fmla="*/ 0 w 1930"/>
                  <a:gd name="T67" fmla="*/ 936 h 1119"/>
                  <a:gd name="T68" fmla="*/ 1832 w 1930"/>
                  <a:gd name="T69" fmla="*/ 724 h 1119"/>
                  <a:gd name="T70" fmla="*/ 1811 w 1930"/>
                  <a:gd name="T71" fmla="*/ 722 h 1119"/>
                  <a:gd name="T72" fmla="*/ 1708 w 1930"/>
                  <a:gd name="T73" fmla="*/ 804 h 1119"/>
                  <a:gd name="T74" fmla="*/ 1604 w 1930"/>
                  <a:gd name="T75" fmla="*/ 907 h 1119"/>
                  <a:gd name="T76" fmla="*/ 1503 w 1930"/>
                  <a:gd name="T77" fmla="*/ 827 h 1119"/>
                  <a:gd name="T78" fmla="*/ 1442 w 1930"/>
                  <a:gd name="T79" fmla="*/ 798 h 1119"/>
                  <a:gd name="T80" fmla="*/ 1399 w 1930"/>
                  <a:gd name="T81" fmla="*/ 808 h 1119"/>
                  <a:gd name="T82" fmla="*/ 1394 w 1930"/>
                  <a:gd name="T83" fmla="*/ 807 h 1119"/>
                  <a:gd name="T84" fmla="*/ 1332 w 1930"/>
                  <a:gd name="T85" fmla="*/ 875 h 1119"/>
                  <a:gd name="T86" fmla="*/ 1333 w 1930"/>
                  <a:gd name="T87" fmla="*/ 890 h 1119"/>
                  <a:gd name="T88" fmla="*/ 1252 w 1930"/>
                  <a:gd name="T89" fmla="*/ 992 h 1119"/>
                  <a:gd name="T90" fmla="*/ 1184 w 1930"/>
                  <a:gd name="T91" fmla="*/ 984 h 1119"/>
                  <a:gd name="T92" fmla="*/ 1024 w 1930"/>
                  <a:gd name="T93" fmla="*/ 1058 h 1119"/>
                  <a:gd name="T94" fmla="*/ 1024 w 1930"/>
                  <a:gd name="T95" fmla="*/ 1105 h 1119"/>
                  <a:gd name="T96" fmla="*/ 1034 w 1930"/>
                  <a:gd name="T97" fmla="*/ 1115 h 1119"/>
                  <a:gd name="T98" fmla="*/ 1920 w 1930"/>
                  <a:gd name="T99" fmla="*/ 1115 h 1119"/>
                  <a:gd name="T100" fmla="*/ 1930 w 1930"/>
                  <a:gd name="T101" fmla="*/ 1105 h 1119"/>
                  <a:gd name="T102" fmla="*/ 1930 w 1930"/>
                  <a:gd name="T103" fmla="*/ 655 h 1119"/>
                  <a:gd name="T104" fmla="*/ 1832 w 1930"/>
                  <a:gd name="T105" fmla="*/ 724 h 1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930" h="1119">
                    <a:moveTo>
                      <a:pt x="1146" y="274"/>
                    </a:moveTo>
                    <a:cubicBezTo>
                      <a:pt x="1146" y="424"/>
                      <a:pt x="1023" y="547"/>
                      <a:pt x="872" y="547"/>
                    </a:cubicBezTo>
                    <a:cubicBezTo>
                      <a:pt x="721" y="547"/>
                      <a:pt x="599" y="424"/>
                      <a:pt x="599" y="274"/>
                    </a:cubicBezTo>
                    <a:cubicBezTo>
                      <a:pt x="599" y="213"/>
                      <a:pt x="618" y="157"/>
                      <a:pt x="652" y="112"/>
                    </a:cubicBezTo>
                    <a:cubicBezTo>
                      <a:pt x="873" y="277"/>
                      <a:pt x="873" y="277"/>
                      <a:pt x="873" y="277"/>
                    </a:cubicBezTo>
                    <a:cubicBezTo>
                      <a:pt x="880" y="0"/>
                      <a:pt x="880" y="0"/>
                      <a:pt x="880" y="0"/>
                    </a:cubicBezTo>
                    <a:cubicBezTo>
                      <a:pt x="1027" y="5"/>
                      <a:pt x="1146" y="125"/>
                      <a:pt x="1146" y="274"/>
                    </a:cubicBezTo>
                    <a:close/>
                    <a:moveTo>
                      <a:pt x="222" y="742"/>
                    </a:moveTo>
                    <a:cubicBezTo>
                      <a:pt x="222" y="1109"/>
                      <a:pt x="222" y="1109"/>
                      <a:pt x="222" y="1109"/>
                    </a:cubicBezTo>
                    <a:cubicBezTo>
                      <a:pt x="222" y="1115"/>
                      <a:pt x="226" y="1119"/>
                      <a:pt x="232" y="1119"/>
                    </a:cubicBezTo>
                    <a:cubicBezTo>
                      <a:pt x="352" y="1119"/>
                      <a:pt x="352" y="1119"/>
                      <a:pt x="352" y="1119"/>
                    </a:cubicBezTo>
                    <a:cubicBezTo>
                      <a:pt x="358" y="1119"/>
                      <a:pt x="362" y="1115"/>
                      <a:pt x="362" y="1109"/>
                    </a:cubicBezTo>
                    <a:cubicBezTo>
                      <a:pt x="362" y="742"/>
                      <a:pt x="362" y="742"/>
                      <a:pt x="362" y="742"/>
                    </a:cubicBezTo>
                    <a:cubicBezTo>
                      <a:pt x="362" y="737"/>
                      <a:pt x="358" y="732"/>
                      <a:pt x="352" y="732"/>
                    </a:cubicBezTo>
                    <a:cubicBezTo>
                      <a:pt x="232" y="732"/>
                      <a:pt x="232" y="732"/>
                      <a:pt x="232" y="732"/>
                    </a:cubicBezTo>
                    <a:cubicBezTo>
                      <a:pt x="226" y="732"/>
                      <a:pt x="222" y="737"/>
                      <a:pt x="222" y="742"/>
                    </a:cubicBezTo>
                    <a:close/>
                    <a:moveTo>
                      <a:pt x="443" y="583"/>
                    </a:moveTo>
                    <a:cubicBezTo>
                      <a:pt x="443" y="1109"/>
                      <a:pt x="443" y="1109"/>
                      <a:pt x="443" y="1109"/>
                    </a:cubicBezTo>
                    <a:cubicBezTo>
                      <a:pt x="443" y="1115"/>
                      <a:pt x="448" y="1119"/>
                      <a:pt x="453" y="1119"/>
                    </a:cubicBezTo>
                    <a:cubicBezTo>
                      <a:pt x="574" y="1119"/>
                      <a:pt x="574" y="1119"/>
                      <a:pt x="574" y="1119"/>
                    </a:cubicBezTo>
                    <a:cubicBezTo>
                      <a:pt x="580" y="1119"/>
                      <a:pt x="584" y="1115"/>
                      <a:pt x="584" y="1109"/>
                    </a:cubicBezTo>
                    <a:cubicBezTo>
                      <a:pt x="584" y="583"/>
                      <a:pt x="584" y="583"/>
                      <a:pt x="584" y="583"/>
                    </a:cubicBezTo>
                    <a:cubicBezTo>
                      <a:pt x="584" y="578"/>
                      <a:pt x="580" y="573"/>
                      <a:pt x="574" y="573"/>
                    </a:cubicBezTo>
                    <a:cubicBezTo>
                      <a:pt x="453" y="573"/>
                      <a:pt x="453" y="573"/>
                      <a:pt x="453" y="573"/>
                    </a:cubicBezTo>
                    <a:cubicBezTo>
                      <a:pt x="448" y="573"/>
                      <a:pt x="443" y="578"/>
                      <a:pt x="443" y="583"/>
                    </a:cubicBezTo>
                    <a:close/>
                    <a:moveTo>
                      <a:pt x="0" y="936"/>
                    </a:moveTo>
                    <a:cubicBezTo>
                      <a:pt x="0" y="1109"/>
                      <a:pt x="0" y="1109"/>
                      <a:pt x="0" y="1109"/>
                    </a:cubicBezTo>
                    <a:cubicBezTo>
                      <a:pt x="0" y="1115"/>
                      <a:pt x="4" y="1119"/>
                      <a:pt x="10" y="1119"/>
                    </a:cubicBezTo>
                    <a:cubicBezTo>
                      <a:pt x="130" y="1119"/>
                      <a:pt x="130" y="1119"/>
                      <a:pt x="130" y="1119"/>
                    </a:cubicBezTo>
                    <a:cubicBezTo>
                      <a:pt x="136" y="1119"/>
                      <a:pt x="140" y="1115"/>
                      <a:pt x="140" y="1109"/>
                    </a:cubicBezTo>
                    <a:cubicBezTo>
                      <a:pt x="140" y="936"/>
                      <a:pt x="140" y="936"/>
                      <a:pt x="140" y="936"/>
                    </a:cubicBezTo>
                    <a:cubicBezTo>
                      <a:pt x="140" y="930"/>
                      <a:pt x="136" y="926"/>
                      <a:pt x="130" y="926"/>
                    </a:cubicBezTo>
                    <a:cubicBezTo>
                      <a:pt x="10" y="926"/>
                      <a:pt x="10" y="926"/>
                      <a:pt x="10" y="926"/>
                    </a:cubicBezTo>
                    <a:cubicBezTo>
                      <a:pt x="4" y="926"/>
                      <a:pt x="0" y="930"/>
                      <a:pt x="0" y="936"/>
                    </a:cubicBezTo>
                    <a:close/>
                    <a:moveTo>
                      <a:pt x="1832" y="724"/>
                    </a:moveTo>
                    <a:cubicBezTo>
                      <a:pt x="1825" y="724"/>
                      <a:pt x="1818" y="723"/>
                      <a:pt x="1811" y="722"/>
                    </a:cubicBezTo>
                    <a:cubicBezTo>
                      <a:pt x="1708" y="804"/>
                      <a:pt x="1708" y="804"/>
                      <a:pt x="1708" y="804"/>
                    </a:cubicBezTo>
                    <a:cubicBezTo>
                      <a:pt x="1707" y="861"/>
                      <a:pt x="1661" y="907"/>
                      <a:pt x="1604" y="907"/>
                    </a:cubicBezTo>
                    <a:cubicBezTo>
                      <a:pt x="1555" y="907"/>
                      <a:pt x="1514" y="873"/>
                      <a:pt x="1503" y="827"/>
                    </a:cubicBezTo>
                    <a:cubicBezTo>
                      <a:pt x="1442" y="798"/>
                      <a:pt x="1442" y="798"/>
                      <a:pt x="1442" y="798"/>
                    </a:cubicBezTo>
                    <a:cubicBezTo>
                      <a:pt x="1429" y="804"/>
                      <a:pt x="1414" y="808"/>
                      <a:pt x="1399" y="808"/>
                    </a:cubicBezTo>
                    <a:cubicBezTo>
                      <a:pt x="1397" y="808"/>
                      <a:pt x="1395" y="808"/>
                      <a:pt x="1394" y="807"/>
                    </a:cubicBezTo>
                    <a:cubicBezTo>
                      <a:pt x="1332" y="875"/>
                      <a:pt x="1332" y="875"/>
                      <a:pt x="1332" y="875"/>
                    </a:cubicBezTo>
                    <a:cubicBezTo>
                      <a:pt x="1333" y="880"/>
                      <a:pt x="1333" y="885"/>
                      <a:pt x="1333" y="890"/>
                    </a:cubicBezTo>
                    <a:cubicBezTo>
                      <a:pt x="1333" y="939"/>
                      <a:pt x="1300" y="982"/>
                      <a:pt x="1252" y="992"/>
                    </a:cubicBezTo>
                    <a:cubicBezTo>
                      <a:pt x="1228" y="997"/>
                      <a:pt x="1204" y="994"/>
                      <a:pt x="1184" y="984"/>
                    </a:cubicBezTo>
                    <a:cubicBezTo>
                      <a:pt x="1024" y="1058"/>
                      <a:pt x="1024" y="1058"/>
                      <a:pt x="1024" y="1058"/>
                    </a:cubicBezTo>
                    <a:cubicBezTo>
                      <a:pt x="1024" y="1105"/>
                      <a:pt x="1024" y="1105"/>
                      <a:pt x="1024" y="1105"/>
                    </a:cubicBezTo>
                    <a:cubicBezTo>
                      <a:pt x="1024" y="1111"/>
                      <a:pt x="1028" y="1115"/>
                      <a:pt x="1034" y="1115"/>
                    </a:cubicBezTo>
                    <a:cubicBezTo>
                      <a:pt x="1920" y="1115"/>
                      <a:pt x="1920" y="1115"/>
                      <a:pt x="1920" y="1115"/>
                    </a:cubicBezTo>
                    <a:cubicBezTo>
                      <a:pt x="1926" y="1115"/>
                      <a:pt x="1930" y="1111"/>
                      <a:pt x="1930" y="1105"/>
                    </a:cubicBezTo>
                    <a:cubicBezTo>
                      <a:pt x="1930" y="655"/>
                      <a:pt x="1930" y="655"/>
                      <a:pt x="1930" y="655"/>
                    </a:cubicBezTo>
                    <a:cubicBezTo>
                      <a:pt x="1916" y="695"/>
                      <a:pt x="1877" y="724"/>
                      <a:pt x="1832" y="72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pPr defTabSz="914363"/>
                <a:endParaRPr lang="en-US" dirty="0">
                  <a:solidFill>
                    <a:srgbClr val="000000"/>
                  </a:solidFill>
                  <a:latin typeface="Arial" panose="020B0604020202020204"/>
                </a:endParaRPr>
              </a:p>
            </p:txBody>
          </p:sp>
          <p:sp>
            <p:nvSpPr>
              <p:cNvPr id="17" name="Freeform 6">
                <a:extLst>
                  <a:ext uri="{FF2B5EF4-FFF2-40B4-BE49-F238E27FC236}">
                    <a16:creationId xmlns:a16="http://schemas.microsoft.com/office/drawing/2014/main" id="{4F082276-F0EF-4B5C-9734-C95E2C7188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7428" y="2968371"/>
                <a:ext cx="1514475" cy="922020"/>
              </a:xfrm>
              <a:custGeom>
                <a:avLst/>
                <a:gdLst>
                  <a:gd name="T0" fmla="*/ 1318 w 2122"/>
                  <a:gd name="T1" fmla="*/ 479 h 1291"/>
                  <a:gd name="T2" fmla="*/ 976 w 2122"/>
                  <a:gd name="T3" fmla="*/ 0 h 1291"/>
                  <a:gd name="T4" fmla="*/ 634 w 2122"/>
                  <a:gd name="T5" fmla="*/ 479 h 1291"/>
                  <a:gd name="T6" fmla="*/ 0 w 2122"/>
                  <a:gd name="T7" fmla="*/ 501 h 1291"/>
                  <a:gd name="T8" fmla="*/ 22 w 2122"/>
                  <a:gd name="T9" fmla="*/ 1291 h 1291"/>
                  <a:gd name="T10" fmla="*/ 812 w 2122"/>
                  <a:gd name="T11" fmla="*/ 1269 h 1291"/>
                  <a:gd name="T12" fmla="*/ 976 w 2122"/>
                  <a:gd name="T13" fmla="*/ 723 h 1291"/>
                  <a:gd name="T14" fmla="*/ 1040 w 2122"/>
                  <a:gd name="T15" fmla="*/ 1269 h 1291"/>
                  <a:gd name="T16" fmla="*/ 2100 w 2122"/>
                  <a:gd name="T17" fmla="*/ 1291 h 1291"/>
                  <a:gd name="T18" fmla="*/ 2122 w 2122"/>
                  <a:gd name="T19" fmla="*/ 501 h 1291"/>
                  <a:gd name="T20" fmla="*/ 768 w 2122"/>
                  <a:gd name="T21" fmla="*/ 1247 h 1291"/>
                  <a:gd name="T22" fmla="*/ 44 w 2122"/>
                  <a:gd name="T23" fmla="*/ 523 h 1291"/>
                  <a:gd name="T24" fmla="*/ 768 w 2122"/>
                  <a:gd name="T25" fmla="*/ 657 h 1291"/>
                  <a:gd name="T26" fmla="*/ 659 w 2122"/>
                  <a:gd name="T27" fmla="*/ 362 h 1291"/>
                  <a:gd name="T28" fmla="*/ 1294 w 2122"/>
                  <a:gd name="T29" fmla="*/ 362 h 1291"/>
                  <a:gd name="T30" fmla="*/ 659 w 2122"/>
                  <a:gd name="T31" fmla="*/ 362 h 1291"/>
                  <a:gd name="T32" fmla="*/ 2078 w 2122"/>
                  <a:gd name="T33" fmla="*/ 523 h 1291"/>
                  <a:gd name="T34" fmla="*/ 1965 w 2122"/>
                  <a:gd name="T35" fmla="*/ 656 h 1291"/>
                  <a:gd name="T36" fmla="*/ 1876 w 2122"/>
                  <a:gd name="T37" fmla="*/ 708 h 1291"/>
                  <a:gd name="T38" fmla="*/ 1738 w 2122"/>
                  <a:gd name="T39" fmla="*/ 839 h 1291"/>
                  <a:gd name="T40" fmla="*/ 1667 w 2122"/>
                  <a:gd name="T41" fmla="*/ 847 h 1291"/>
                  <a:gd name="T42" fmla="*/ 1563 w 2122"/>
                  <a:gd name="T43" fmla="*/ 792 h 1291"/>
                  <a:gd name="T44" fmla="*/ 1443 w 2122"/>
                  <a:gd name="T45" fmla="*/ 792 h 1291"/>
                  <a:gd name="T46" fmla="*/ 1354 w 2122"/>
                  <a:gd name="T47" fmla="*/ 922 h 1291"/>
                  <a:gd name="T48" fmla="*/ 1273 w 2122"/>
                  <a:gd name="T49" fmla="*/ 978 h 1291"/>
                  <a:gd name="T50" fmla="*/ 1084 w 2122"/>
                  <a:gd name="T51" fmla="*/ 1070 h 1291"/>
                  <a:gd name="T52" fmla="*/ 1299 w 2122"/>
                  <a:gd name="T53" fmla="*/ 523 h 1291"/>
                  <a:gd name="T54" fmla="*/ 1936 w 2122"/>
                  <a:gd name="T55" fmla="*/ 740 h 1291"/>
                  <a:gd name="T56" fmla="*/ 1936 w 2122"/>
                  <a:gd name="T57" fmla="*/ 676 h 1291"/>
                  <a:gd name="T58" fmla="*/ 1740 w 2122"/>
                  <a:gd name="T59" fmla="*/ 891 h 1291"/>
                  <a:gd name="T60" fmla="*/ 1676 w 2122"/>
                  <a:gd name="T61" fmla="*/ 891 h 1291"/>
                  <a:gd name="T62" fmla="*/ 1740 w 2122"/>
                  <a:gd name="T63" fmla="*/ 891 h 1291"/>
                  <a:gd name="T64" fmla="*/ 1503 w 2122"/>
                  <a:gd name="T65" fmla="*/ 824 h 1291"/>
                  <a:gd name="T66" fmla="*/ 1503 w 2122"/>
                  <a:gd name="T67" fmla="*/ 760 h 1291"/>
                  <a:gd name="T68" fmla="*/ 1365 w 2122"/>
                  <a:gd name="T69" fmla="*/ 978 h 1291"/>
                  <a:gd name="T70" fmla="*/ 1301 w 2122"/>
                  <a:gd name="T71" fmla="*/ 978 h 1291"/>
                  <a:gd name="T72" fmla="*/ 1365 w 2122"/>
                  <a:gd name="T73" fmla="*/ 978 h 1291"/>
                  <a:gd name="T74" fmla="*/ 1084 w 2122"/>
                  <a:gd name="T75" fmla="*/ 1118 h 1291"/>
                  <a:gd name="T76" fmla="*/ 1333 w 2122"/>
                  <a:gd name="T77" fmla="*/ 1038 h 1291"/>
                  <a:gd name="T78" fmla="*/ 1387 w 2122"/>
                  <a:gd name="T79" fmla="*/ 952 h 1291"/>
                  <a:gd name="T80" fmla="*/ 1503 w 2122"/>
                  <a:gd name="T81" fmla="*/ 852 h 1291"/>
                  <a:gd name="T82" fmla="*/ 1648 w 2122"/>
                  <a:gd name="T83" fmla="*/ 886 h 1291"/>
                  <a:gd name="T84" fmla="*/ 1708 w 2122"/>
                  <a:gd name="T85" fmla="*/ 951 h 1291"/>
                  <a:gd name="T86" fmla="*/ 1765 w 2122"/>
                  <a:gd name="T87" fmla="*/ 873 h 1291"/>
                  <a:gd name="T88" fmla="*/ 1936 w 2122"/>
                  <a:gd name="T89" fmla="*/ 768 h 1291"/>
                  <a:gd name="T90" fmla="*/ 1993 w 2122"/>
                  <a:gd name="T91" fmla="*/ 690 h 1291"/>
                  <a:gd name="T92" fmla="*/ 2078 w 2122"/>
                  <a:gd name="T93" fmla="*/ 1247 h 1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122" h="1291">
                    <a:moveTo>
                      <a:pt x="2100" y="479"/>
                    </a:moveTo>
                    <a:cubicBezTo>
                      <a:pt x="1318" y="479"/>
                      <a:pt x="1318" y="479"/>
                      <a:pt x="1318" y="479"/>
                    </a:cubicBezTo>
                    <a:cubicBezTo>
                      <a:pt x="1331" y="442"/>
                      <a:pt x="1338" y="403"/>
                      <a:pt x="1338" y="362"/>
                    </a:cubicBezTo>
                    <a:cubicBezTo>
                      <a:pt x="1338" y="162"/>
                      <a:pt x="1176" y="0"/>
                      <a:pt x="976" y="0"/>
                    </a:cubicBezTo>
                    <a:cubicBezTo>
                      <a:pt x="777" y="0"/>
                      <a:pt x="615" y="162"/>
                      <a:pt x="615" y="362"/>
                    </a:cubicBezTo>
                    <a:cubicBezTo>
                      <a:pt x="615" y="403"/>
                      <a:pt x="622" y="442"/>
                      <a:pt x="634" y="479"/>
                    </a:cubicBezTo>
                    <a:cubicBezTo>
                      <a:pt x="22" y="479"/>
                      <a:pt x="22" y="479"/>
                      <a:pt x="22" y="479"/>
                    </a:cubicBezTo>
                    <a:cubicBezTo>
                      <a:pt x="10" y="479"/>
                      <a:pt x="0" y="489"/>
                      <a:pt x="0" y="501"/>
                    </a:cubicBezTo>
                    <a:cubicBezTo>
                      <a:pt x="0" y="1269"/>
                      <a:pt x="0" y="1269"/>
                      <a:pt x="0" y="1269"/>
                    </a:cubicBezTo>
                    <a:cubicBezTo>
                      <a:pt x="0" y="1281"/>
                      <a:pt x="10" y="1291"/>
                      <a:pt x="22" y="1291"/>
                    </a:cubicBezTo>
                    <a:cubicBezTo>
                      <a:pt x="790" y="1291"/>
                      <a:pt x="790" y="1291"/>
                      <a:pt x="790" y="1291"/>
                    </a:cubicBezTo>
                    <a:cubicBezTo>
                      <a:pt x="802" y="1291"/>
                      <a:pt x="812" y="1281"/>
                      <a:pt x="812" y="1269"/>
                    </a:cubicBezTo>
                    <a:cubicBezTo>
                      <a:pt x="812" y="684"/>
                      <a:pt x="812" y="684"/>
                      <a:pt x="812" y="684"/>
                    </a:cubicBezTo>
                    <a:cubicBezTo>
                      <a:pt x="861" y="709"/>
                      <a:pt x="917" y="723"/>
                      <a:pt x="976" y="723"/>
                    </a:cubicBezTo>
                    <a:cubicBezTo>
                      <a:pt x="998" y="723"/>
                      <a:pt x="1019" y="721"/>
                      <a:pt x="1040" y="717"/>
                    </a:cubicBezTo>
                    <a:cubicBezTo>
                      <a:pt x="1040" y="1269"/>
                      <a:pt x="1040" y="1269"/>
                      <a:pt x="1040" y="1269"/>
                    </a:cubicBezTo>
                    <a:cubicBezTo>
                      <a:pt x="1040" y="1281"/>
                      <a:pt x="1050" y="1291"/>
                      <a:pt x="1062" y="1291"/>
                    </a:cubicBezTo>
                    <a:cubicBezTo>
                      <a:pt x="2100" y="1291"/>
                      <a:pt x="2100" y="1291"/>
                      <a:pt x="2100" y="1291"/>
                    </a:cubicBezTo>
                    <a:cubicBezTo>
                      <a:pt x="2112" y="1291"/>
                      <a:pt x="2122" y="1281"/>
                      <a:pt x="2122" y="1269"/>
                    </a:cubicBezTo>
                    <a:cubicBezTo>
                      <a:pt x="2122" y="501"/>
                      <a:pt x="2122" y="501"/>
                      <a:pt x="2122" y="501"/>
                    </a:cubicBezTo>
                    <a:cubicBezTo>
                      <a:pt x="2122" y="489"/>
                      <a:pt x="2112" y="479"/>
                      <a:pt x="2100" y="479"/>
                    </a:cubicBezTo>
                    <a:close/>
                    <a:moveTo>
                      <a:pt x="768" y="1247"/>
                    </a:moveTo>
                    <a:cubicBezTo>
                      <a:pt x="44" y="1247"/>
                      <a:pt x="44" y="1247"/>
                      <a:pt x="44" y="1247"/>
                    </a:cubicBezTo>
                    <a:cubicBezTo>
                      <a:pt x="44" y="523"/>
                      <a:pt x="44" y="523"/>
                      <a:pt x="44" y="523"/>
                    </a:cubicBezTo>
                    <a:cubicBezTo>
                      <a:pt x="653" y="523"/>
                      <a:pt x="653" y="523"/>
                      <a:pt x="653" y="523"/>
                    </a:cubicBezTo>
                    <a:cubicBezTo>
                      <a:pt x="680" y="577"/>
                      <a:pt x="719" y="623"/>
                      <a:pt x="768" y="657"/>
                    </a:cubicBezTo>
                    <a:lnTo>
                      <a:pt x="768" y="1247"/>
                    </a:lnTo>
                    <a:close/>
                    <a:moveTo>
                      <a:pt x="659" y="362"/>
                    </a:moveTo>
                    <a:cubicBezTo>
                      <a:pt x="659" y="186"/>
                      <a:pt x="801" y="44"/>
                      <a:pt x="976" y="44"/>
                    </a:cubicBezTo>
                    <a:cubicBezTo>
                      <a:pt x="1151" y="44"/>
                      <a:pt x="1294" y="186"/>
                      <a:pt x="1294" y="362"/>
                    </a:cubicBezTo>
                    <a:cubicBezTo>
                      <a:pt x="1294" y="537"/>
                      <a:pt x="1151" y="679"/>
                      <a:pt x="976" y="679"/>
                    </a:cubicBezTo>
                    <a:cubicBezTo>
                      <a:pt x="801" y="679"/>
                      <a:pt x="659" y="537"/>
                      <a:pt x="659" y="362"/>
                    </a:cubicBezTo>
                    <a:close/>
                    <a:moveTo>
                      <a:pt x="1299" y="523"/>
                    </a:moveTo>
                    <a:cubicBezTo>
                      <a:pt x="2078" y="523"/>
                      <a:pt x="2078" y="523"/>
                      <a:pt x="2078" y="523"/>
                    </a:cubicBezTo>
                    <a:cubicBezTo>
                      <a:pt x="2078" y="564"/>
                      <a:pt x="2078" y="564"/>
                      <a:pt x="2078" y="564"/>
                    </a:cubicBezTo>
                    <a:cubicBezTo>
                      <a:pt x="1965" y="656"/>
                      <a:pt x="1965" y="656"/>
                      <a:pt x="1965" y="656"/>
                    </a:cubicBezTo>
                    <a:cubicBezTo>
                      <a:pt x="1957" y="651"/>
                      <a:pt x="1947" y="648"/>
                      <a:pt x="1936" y="648"/>
                    </a:cubicBezTo>
                    <a:cubicBezTo>
                      <a:pt x="1903" y="648"/>
                      <a:pt x="1876" y="675"/>
                      <a:pt x="1876" y="708"/>
                    </a:cubicBezTo>
                    <a:cubicBezTo>
                      <a:pt x="1876" y="714"/>
                      <a:pt x="1877" y="720"/>
                      <a:pt x="1879" y="726"/>
                    </a:cubicBezTo>
                    <a:cubicBezTo>
                      <a:pt x="1738" y="839"/>
                      <a:pt x="1738" y="839"/>
                      <a:pt x="1738" y="839"/>
                    </a:cubicBezTo>
                    <a:cubicBezTo>
                      <a:pt x="1729" y="834"/>
                      <a:pt x="1719" y="831"/>
                      <a:pt x="1708" y="831"/>
                    </a:cubicBezTo>
                    <a:cubicBezTo>
                      <a:pt x="1692" y="831"/>
                      <a:pt x="1678" y="837"/>
                      <a:pt x="1667" y="847"/>
                    </a:cubicBezTo>
                    <a:cubicBezTo>
                      <a:pt x="1562" y="796"/>
                      <a:pt x="1562" y="796"/>
                      <a:pt x="1562" y="796"/>
                    </a:cubicBezTo>
                    <a:cubicBezTo>
                      <a:pt x="1563" y="795"/>
                      <a:pt x="1563" y="793"/>
                      <a:pt x="1563" y="792"/>
                    </a:cubicBezTo>
                    <a:cubicBezTo>
                      <a:pt x="1563" y="759"/>
                      <a:pt x="1536" y="732"/>
                      <a:pt x="1503" y="732"/>
                    </a:cubicBezTo>
                    <a:cubicBezTo>
                      <a:pt x="1470" y="732"/>
                      <a:pt x="1443" y="759"/>
                      <a:pt x="1443" y="792"/>
                    </a:cubicBezTo>
                    <a:cubicBezTo>
                      <a:pt x="1443" y="801"/>
                      <a:pt x="1445" y="810"/>
                      <a:pt x="1449" y="818"/>
                    </a:cubicBezTo>
                    <a:cubicBezTo>
                      <a:pt x="1354" y="922"/>
                      <a:pt x="1354" y="922"/>
                      <a:pt x="1354" y="922"/>
                    </a:cubicBezTo>
                    <a:cubicBezTo>
                      <a:pt x="1348" y="920"/>
                      <a:pt x="1341" y="918"/>
                      <a:pt x="1333" y="918"/>
                    </a:cubicBezTo>
                    <a:cubicBezTo>
                      <a:pt x="1300" y="918"/>
                      <a:pt x="1273" y="945"/>
                      <a:pt x="1273" y="978"/>
                    </a:cubicBezTo>
                    <a:cubicBezTo>
                      <a:pt x="1273" y="980"/>
                      <a:pt x="1273" y="981"/>
                      <a:pt x="1273" y="982"/>
                    </a:cubicBezTo>
                    <a:cubicBezTo>
                      <a:pt x="1084" y="1070"/>
                      <a:pt x="1084" y="1070"/>
                      <a:pt x="1084" y="1070"/>
                    </a:cubicBezTo>
                    <a:cubicBezTo>
                      <a:pt x="1084" y="707"/>
                      <a:pt x="1084" y="707"/>
                      <a:pt x="1084" y="707"/>
                    </a:cubicBezTo>
                    <a:cubicBezTo>
                      <a:pt x="1178" y="677"/>
                      <a:pt x="1256" y="610"/>
                      <a:pt x="1299" y="523"/>
                    </a:cubicBezTo>
                    <a:close/>
                    <a:moveTo>
                      <a:pt x="1968" y="708"/>
                    </a:moveTo>
                    <a:cubicBezTo>
                      <a:pt x="1968" y="726"/>
                      <a:pt x="1954" y="740"/>
                      <a:pt x="1936" y="740"/>
                    </a:cubicBezTo>
                    <a:cubicBezTo>
                      <a:pt x="1918" y="740"/>
                      <a:pt x="1904" y="726"/>
                      <a:pt x="1904" y="708"/>
                    </a:cubicBezTo>
                    <a:cubicBezTo>
                      <a:pt x="1904" y="691"/>
                      <a:pt x="1918" y="676"/>
                      <a:pt x="1936" y="676"/>
                    </a:cubicBezTo>
                    <a:cubicBezTo>
                      <a:pt x="1954" y="676"/>
                      <a:pt x="1968" y="691"/>
                      <a:pt x="1968" y="708"/>
                    </a:cubicBezTo>
                    <a:close/>
                    <a:moveTo>
                      <a:pt x="1740" y="891"/>
                    </a:moveTo>
                    <a:cubicBezTo>
                      <a:pt x="1740" y="908"/>
                      <a:pt x="1726" y="923"/>
                      <a:pt x="1708" y="923"/>
                    </a:cubicBezTo>
                    <a:cubicBezTo>
                      <a:pt x="1690" y="923"/>
                      <a:pt x="1676" y="908"/>
                      <a:pt x="1676" y="891"/>
                    </a:cubicBezTo>
                    <a:cubicBezTo>
                      <a:pt x="1676" y="873"/>
                      <a:pt x="1690" y="859"/>
                      <a:pt x="1708" y="859"/>
                    </a:cubicBezTo>
                    <a:cubicBezTo>
                      <a:pt x="1726" y="859"/>
                      <a:pt x="1740" y="873"/>
                      <a:pt x="1740" y="891"/>
                    </a:cubicBezTo>
                    <a:close/>
                    <a:moveTo>
                      <a:pt x="1535" y="792"/>
                    </a:moveTo>
                    <a:cubicBezTo>
                      <a:pt x="1535" y="809"/>
                      <a:pt x="1520" y="824"/>
                      <a:pt x="1503" y="824"/>
                    </a:cubicBezTo>
                    <a:cubicBezTo>
                      <a:pt x="1485" y="824"/>
                      <a:pt x="1471" y="809"/>
                      <a:pt x="1471" y="792"/>
                    </a:cubicBezTo>
                    <a:cubicBezTo>
                      <a:pt x="1471" y="774"/>
                      <a:pt x="1485" y="760"/>
                      <a:pt x="1503" y="760"/>
                    </a:cubicBezTo>
                    <a:cubicBezTo>
                      <a:pt x="1520" y="760"/>
                      <a:pt x="1535" y="774"/>
                      <a:pt x="1535" y="792"/>
                    </a:cubicBezTo>
                    <a:close/>
                    <a:moveTo>
                      <a:pt x="1365" y="978"/>
                    </a:moveTo>
                    <a:cubicBezTo>
                      <a:pt x="1365" y="996"/>
                      <a:pt x="1351" y="1010"/>
                      <a:pt x="1333" y="1010"/>
                    </a:cubicBezTo>
                    <a:cubicBezTo>
                      <a:pt x="1315" y="1010"/>
                      <a:pt x="1301" y="996"/>
                      <a:pt x="1301" y="978"/>
                    </a:cubicBezTo>
                    <a:cubicBezTo>
                      <a:pt x="1301" y="961"/>
                      <a:pt x="1315" y="946"/>
                      <a:pt x="1333" y="946"/>
                    </a:cubicBezTo>
                    <a:cubicBezTo>
                      <a:pt x="1351" y="946"/>
                      <a:pt x="1365" y="961"/>
                      <a:pt x="1365" y="978"/>
                    </a:cubicBezTo>
                    <a:close/>
                    <a:moveTo>
                      <a:pt x="1084" y="1247"/>
                    </a:moveTo>
                    <a:cubicBezTo>
                      <a:pt x="1084" y="1118"/>
                      <a:pt x="1084" y="1118"/>
                      <a:pt x="1084" y="1118"/>
                    </a:cubicBezTo>
                    <a:cubicBezTo>
                      <a:pt x="1292" y="1022"/>
                      <a:pt x="1292" y="1022"/>
                      <a:pt x="1292" y="1022"/>
                    </a:cubicBezTo>
                    <a:cubicBezTo>
                      <a:pt x="1302" y="1032"/>
                      <a:pt x="1317" y="1038"/>
                      <a:pt x="1333" y="1038"/>
                    </a:cubicBezTo>
                    <a:cubicBezTo>
                      <a:pt x="1366" y="1038"/>
                      <a:pt x="1393" y="1012"/>
                      <a:pt x="1393" y="978"/>
                    </a:cubicBezTo>
                    <a:cubicBezTo>
                      <a:pt x="1393" y="969"/>
                      <a:pt x="1391" y="960"/>
                      <a:pt x="1387" y="952"/>
                    </a:cubicBezTo>
                    <a:cubicBezTo>
                      <a:pt x="1481" y="848"/>
                      <a:pt x="1481" y="848"/>
                      <a:pt x="1481" y="848"/>
                    </a:cubicBezTo>
                    <a:cubicBezTo>
                      <a:pt x="1488" y="850"/>
                      <a:pt x="1495" y="852"/>
                      <a:pt x="1503" y="852"/>
                    </a:cubicBezTo>
                    <a:cubicBezTo>
                      <a:pt x="1518" y="852"/>
                      <a:pt x="1533" y="846"/>
                      <a:pt x="1543" y="836"/>
                    </a:cubicBezTo>
                    <a:cubicBezTo>
                      <a:pt x="1648" y="886"/>
                      <a:pt x="1648" y="886"/>
                      <a:pt x="1648" y="886"/>
                    </a:cubicBezTo>
                    <a:cubicBezTo>
                      <a:pt x="1648" y="888"/>
                      <a:pt x="1648" y="889"/>
                      <a:pt x="1648" y="891"/>
                    </a:cubicBezTo>
                    <a:cubicBezTo>
                      <a:pt x="1648" y="924"/>
                      <a:pt x="1675" y="951"/>
                      <a:pt x="1708" y="951"/>
                    </a:cubicBezTo>
                    <a:cubicBezTo>
                      <a:pt x="1741" y="951"/>
                      <a:pt x="1768" y="924"/>
                      <a:pt x="1768" y="891"/>
                    </a:cubicBezTo>
                    <a:cubicBezTo>
                      <a:pt x="1768" y="884"/>
                      <a:pt x="1767" y="879"/>
                      <a:pt x="1765" y="873"/>
                    </a:cubicBezTo>
                    <a:cubicBezTo>
                      <a:pt x="1906" y="760"/>
                      <a:pt x="1906" y="760"/>
                      <a:pt x="1906" y="760"/>
                    </a:cubicBezTo>
                    <a:cubicBezTo>
                      <a:pt x="1915" y="765"/>
                      <a:pt x="1925" y="768"/>
                      <a:pt x="1936" y="768"/>
                    </a:cubicBezTo>
                    <a:cubicBezTo>
                      <a:pt x="1969" y="768"/>
                      <a:pt x="1996" y="741"/>
                      <a:pt x="1996" y="708"/>
                    </a:cubicBezTo>
                    <a:cubicBezTo>
                      <a:pt x="1996" y="702"/>
                      <a:pt x="1995" y="696"/>
                      <a:pt x="1993" y="690"/>
                    </a:cubicBezTo>
                    <a:cubicBezTo>
                      <a:pt x="2078" y="621"/>
                      <a:pt x="2078" y="621"/>
                      <a:pt x="2078" y="621"/>
                    </a:cubicBezTo>
                    <a:cubicBezTo>
                      <a:pt x="2078" y="1247"/>
                      <a:pt x="2078" y="1247"/>
                      <a:pt x="2078" y="1247"/>
                    </a:cubicBezTo>
                    <a:lnTo>
                      <a:pt x="1084" y="124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pPr defTabSz="914363"/>
                <a:endParaRPr lang="en-US" dirty="0">
                  <a:solidFill>
                    <a:srgbClr val="000000"/>
                  </a:solidFill>
                  <a:latin typeface="Arial" panose="020B0604020202020204"/>
                </a:endParaRP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C607E08-5267-4CDB-BB2B-9BBD595C28C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632830" y="3359257"/>
            <a:ext cx="581243" cy="581243"/>
            <a:chOff x="5274989" y="2606676"/>
            <a:chExt cx="1644650" cy="1644650"/>
          </a:xfrm>
        </p:grpSpPr>
        <p:sp>
          <p:nvSpPr>
            <p:cNvPr id="19" name="AutoShape 14">
              <a:extLst>
                <a:ext uri="{FF2B5EF4-FFF2-40B4-BE49-F238E27FC236}">
                  <a16:creationId xmlns:a16="http://schemas.microsoft.com/office/drawing/2014/main" id="{6DDAF498-CA8F-47E6-ABC1-5F933979771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74989" y="2606676"/>
              <a:ext cx="1644650" cy="1644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defTabSz="914363"/>
              <a:endParaRPr lang="en-US" dirty="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8548274-C0D3-446A-A6C1-9AC05027BD9F}"/>
                </a:ext>
              </a:extLst>
            </p:cNvPr>
            <p:cNvGrpSpPr/>
            <p:nvPr/>
          </p:nvGrpSpPr>
          <p:grpSpPr>
            <a:xfrm>
              <a:off x="5382474" y="2932113"/>
              <a:ext cx="1429679" cy="993775"/>
              <a:chOff x="5382474" y="2932113"/>
              <a:chExt cx="1429679" cy="993775"/>
            </a:xfrm>
          </p:grpSpPr>
          <p:sp>
            <p:nvSpPr>
              <p:cNvPr id="21" name="Freeform 80">
                <a:extLst>
                  <a:ext uri="{FF2B5EF4-FFF2-40B4-BE49-F238E27FC236}">
                    <a16:creationId xmlns:a16="http://schemas.microsoft.com/office/drawing/2014/main" id="{A9DAD222-C491-4918-8AAC-D949AC268E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2474" y="2932113"/>
                <a:ext cx="1429679" cy="993775"/>
              </a:xfrm>
              <a:custGeom>
                <a:avLst/>
                <a:gdLst>
                  <a:gd name="connsiteX0" fmla="*/ 154359 w 1429679"/>
                  <a:gd name="connsiteY0" fmla="*/ 31750 h 993775"/>
                  <a:gd name="connsiteX1" fmla="*/ 105147 w 1429679"/>
                  <a:gd name="connsiteY1" fmla="*/ 35317 h 993775"/>
                  <a:gd name="connsiteX2" fmla="*/ 33111 w 1429679"/>
                  <a:gd name="connsiteY2" fmla="*/ 134480 h 993775"/>
                  <a:gd name="connsiteX3" fmla="*/ 33111 w 1429679"/>
                  <a:gd name="connsiteY3" fmla="*/ 138047 h 993775"/>
                  <a:gd name="connsiteX4" fmla="*/ 36677 w 1429679"/>
                  <a:gd name="connsiteY4" fmla="*/ 154455 h 993775"/>
                  <a:gd name="connsiteX5" fmla="*/ 229248 w 1429679"/>
                  <a:gd name="connsiteY5" fmla="*/ 546112 h 993775"/>
                  <a:gd name="connsiteX6" fmla="*/ 305563 w 1429679"/>
                  <a:gd name="connsiteY6" fmla="*/ 599617 h 993775"/>
                  <a:gd name="connsiteX7" fmla="*/ 304850 w 1429679"/>
                  <a:gd name="connsiteY7" fmla="*/ 601758 h 993775"/>
                  <a:gd name="connsiteX8" fmla="*/ 314121 w 1429679"/>
                  <a:gd name="connsiteY8" fmla="*/ 846454 h 993775"/>
                  <a:gd name="connsiteX9" fmla="*/ 509545 w 1429679"/>
                  <a:gd name="connsiteY9" fmla="*/ 960598 h 993775"/>
                  <a:gd name="connsiteX10" fmla="*/ 538787 w 1429679"/>
                  <a:gd name="connsiteY10" fmla="*/ 959172 h 993775"/>
                  <a:gd name="connsiteX11" fmla="*/ 662888 w 1429679"/>
                  <a:gd name="connsiteY11" fmla="*/ 867143 h 993775"/>
                  <a:gd name="connsiteX12" fmla="*/ 672160 w 1429679"/>
                  <a:gd name="connsiteY12" fmla="*/ 917794 h 993775"/>
                  <a:gd name="connsiteX13" fmla="*/ 713527 w 1429679"/>
                  <a:gd name="connsiteY13" fmla="*/ 947044 h 993775"/>
                  <a:gd name="connsiteX14" fmla="*/ 754894 w 1429679"/>
                  <a:gd name="connsiteY14" fmla="*/ 921361 h 993775"/>
                  <a:gd name="connsiteX15" fmla="*/ 763453 w 1429679"/>
                  <a:gd name="connsiteY15" fmla="*/ 892112 h 993775"/>
                  <a:gd name="connsiteX16" fmla="*/ 764166 w 1429679"/>
                  <a:gd name="connsiteY16" fmla="*/ 864289 h 993775"/>
                  <a:gd name="connsiteX17" fmla="*/ 764166 w 1429679"/>
                  <a:gd name="connsiteY17" fmla="*/ 865716 h 993775"/>
                  <a:gd name="connsiteX18" fmla="*/ 916796 w 1429679"/>
                  <a:gd name="connsiteY18" fmla="*/ 962025 h 993775"/>
                  <a:gd name="connsiteX19" fmla="*/ 943899 w 1429679"/>
                  <a:gd name="connsiteY19" fmla="*/ 959885 h 993775"/>
                  <a:gd name="connsiteX20" fmla="*/ 1143602 w 1429679"/>
                  <a:gd name="connsiteY20" fmla="*/ 770120 h 993775"/>
                  <a:gd name="connsiteX21" fmla="*/ 1122918 w 1429679"/>
                  <a:gd name="connsiteY21" fmla="*/ 598904 h 993775"/>
                  <a:gd name="connsiteX22" fmla="*/ 1208505 w 1429679"/>
                  <a:gd name="connsiteY22" fmla="*/ 533984 h 993775"/>
                  <a:gd name="connsiteX23" fmla="*/ 1351150 w 1429679"/>
                  <a:gd name="connsiteY23" fmla="*/ 275733 h 993775"/>
                  <a:gd name="connsiteX24" fmla="*/ 1396083 w 1429679"/>
                  <a:gd name="connsiteY24" fmla="*/ 128773 h 993775"/>
                  <a:gd name="connsiteX25" fmla="*/ 1330466 w 1429679"/>
                  <a:gd name="connsiteY25" fmla="*/ 36744 h 993775"/>
                  <a:gd name="connsiteX26" fmla="*/ 1273409 w 1429679"/>
                  <a:gd name="connsiteY26" fmla="*/ 31750 h 993775"/>
                  <a:gd name="connsiteX27" fmla="*/ 1156440 w 1429679"/>
                  <a:gd name="connsiteY27" fmla="*/ 52439 h 993775"/>
                  <a:gd name="connsiteX28" fmla="*/ 876856 w 1429679"/>
                  <a:gd name="connsiteY28" fmla="*/ 235783 h 993775"/>
                  <a:gd name="connsiteX29" fmla="*/ 874003 w 1429679"/>
                  <a:gd name="connsiteY29" fmla="*/ 236496 h 993775"/>
                  <a:gd name="connsiteX30" fmla="*/ 870437 w 1429679"/>
                  <a:gd name="connsiteY30" fmla="*/ 232929 h 993775"/>
                  <a:gd name="connsiteX31" fmla="*/ 852606 w 1429679"/>
                  <a:gd name="connsiteY31" fmla="*/ 203680 h 993775"/>
                  <a:gd name="connsiteX32" fmla="*/ 849753 w 1429679"/>
                  <a:gd name="connsiteY32" fmla="*/ 202966 h 993775"/>
                  <a:gd name="connsiteX33" fmla="*/ 836202 w 1429679"/>
                  <a:gd name="connsiteY33" fmla="*/ 199399 h 993775"/>
                  <a:gd name="connsiteX34" fmla="*/ 816232 w 1429679"/>
                  <a:gd name="connsiteY34" fmla="*/ 207247 h 993775"/>
                  <a:gd name="connsiteX35" fmla="*/ 790555 w 1429679"/>
                  <a:gd name="connsiteY35" fmla="*/ 232929 h 993775"/>
                  <a:gd name="connsiteX36" fmla="*/ 770585 w 1429679"/>
                  <a:gd name="connsiteY36" fmla="*/ 258612 h 993775"/>
                  <a:gd name="connsiteX37" fmla="*/ 752755 w 1429679"/>
                  <a:gd name="connsiteY37" fmla="*/ 287861 h 993775"/>
                  <a:gd name="connsiteX38" fmla="*/ 750615 w 1429679"/>
                  <a:gd name="connsiteY38" fmla="*/ 292142 h 993775"/>
                  <a:gd name="connsiteX39" fmla="*/ 740630 w 1429679"/>
                  <a:gd name="connsiteY39" fmla="*/ 311403 h 993775"/>
                  <a:gd name="connsiteX40" fmla="*/ 731358 w 1429679"/>
                  <a:gd name="connsiteY40" fmla="*/ 325671 h 993775"/>
                  <a:gd name="connsiteX41" fmla="*/ 729218 w 1429679"/>
                  <a:gd name="connsiteY41" fmla="*/ 329238 h 993775"/>
                  <a:gd name="connsiteX42" fmla="*/ 723512 w 1429679"/>
                  <a:gd name="connsiteY42" fmla="*/ 340653 h 993775"/>
                  <a:gd name="connsiteX43" fmla="*/ 722799 w 1429679"/>
                  <a:gd name="connsiteY43" fmla="*/ 341366 h 993775"/>
                  <a:gd name="connsiteX44" fmla="*/ 714240 w 1429679"/>
                  <a:gd name="connsiteY44" fmla="*/ 346360 h 993775"/>
                  <a:gd name="connsiteX45" fmla="*/ 705682 w 1429679"/>
                  <a:gd name="connsiteY45" fmla="*/ 341366 h 993775"/>
                  <a:gd name="connsiteX46" fmla="*/ 705682 w 1429679"/>
                  <a:gd name="connsiteY46" fmla="*/ 340653 h 993775"/>
                  <a:gd name="connsiteX47" fmla="*/ 699263 w 1429679"/>
                  <a:gd name="connsiteY47" fmla="*/ 329238 h 993775"/>
                  <a:gd name="connsiteX48" fmla="*/ 697123 w 1429679"/>
                  <a:gd name="connsiteY48" fmla="*/ 325671 h 993775"/>
                  <a:gd name="connsiteX49" fmla="*/ 687851 w 1429679"/>
                  <a:gd name="connsiteY49" fmla="*/ 311403 h 993775"/>
                  <a:gd name="connsiteX50" fmla="*/ 677866 w 1429679"/>
                  <a:gd name="connsiteY50" fmla="*/ 292142 h 993775"/>
                  <a:gd name="connsiteX51" fmla="*/ 675726 w 1429679"/>
                  <a:gd name="connsiteY51" fmla="*/ 287861 h 993775"/>
                  <a:gd name="connsiteX52" fmla="*/ 657896 w 1429679"/>
                  <a:gd name="connsiteY52" fmla="*/ 258612 h 993775"/>
                  <a:gd name="connsiteX53" fmla="*/ 637925 w 1429679"/>
                  <a:gd name="connsiteY53" fmla="*/ 232929 h 993775"/>
                  <a:gd name="connsiteX54" fmla="*/ 612249 w 1429679"/>
                  <a:gd name="connsiteY54" fmla="*/ 207247 h 993775"/>
                  <a:gd name="connsiteX55" fmla="*/ 592279 w 1429679"/>
                  <a:gd name="connsiteY55" fmla="*/ 199399 h 993775"/>
                  <a:gd name="connsiteX56" fmla="*/ 578728 w 1429679"/>
                  <a:gd name="connsiteY56" fmla="*/ 202966 h 993775"/>
                  <a:gd name="connsiteX57" fmla="*/ 575875 w 1429679"/>
                  <a:gd name="connsiteY57" fmla="*/ 203680 h 993775"/>
                  <a:gd name="connsiteX58" fmla="*/ 558044 w 1429679"/>
                  <a:gd name="connsiteY58" fmla="*/ 232929 h 993775"/>
                  <a:gd name="connsiteX59" fmla="*/ 554478 w 1429679"/>
                  <a:gd name="connsiteY59" fmla="*/ 236496 h 993775"/>
                  <a:gd name="connsiteX60" fmla="*/ 552338 w 1429679"/>
                  <a:gd name="connsiteY60" fmla="*/ 235783 h 993775"/>
                  <a:gd name="connsiteX61" fmla="*/ 494567 w 1429679"/>
                  <a:gd name="connsiteY61" fmla="*/ 183705 h 993775"/>
                  <a:gd name="connsiteX62" fmla="*/ 272041 w 1429679"/>
                  <a:gd name="connsiteY62" fmla="*/ 52439 h 993775"/>
                  <a:gd name="connsiteX63" fmla="*/ 154359 w 1429679"/>
                  <a:gd name="connsiteY63" fmla="*/ 31750 h 993775"/>
                  <a:gd name="connsiteX64" fmla="*/ 154627 w 1429679"/>
                  <a:gd name="connsiteY64" fmla="*/ 0 h 993775"/>
                  <a:gd name="connsiteX65" fmla="*/ 282360 w 1429679"/>
                  <a:gd name="connsiteY65" fmla="*/ 22132 h 993775"/>
                  <a:gd name="connsiteX66" fmla="*/ 514990 w 1429679"/>
                  <a:gd name="connsiteY66" fmla="*/ 159204 h 993775"/>
                  <a:gd name="connsiteX67" fmla="*/ 546388 w 1429679"/>
                  <a:gd name="connsiteY67" fmla="*/ 186333 h 993775"/>
                  <a:gd name="connsiteX68" fmla="*/ 562800 w 1429679"/>
                  <a:gd name="connsiteY68" fmla="*/ 174910 h 993775"/>
                  <a:gd name="connsiteX69" fmla="*/ 565654 w 1429679"/>
                  <a:gd name="connsiteY69" fmla="*/ 174196 h 993775"/>
                  <a:gd name="connsiteX70" fmla="*/ 592771 w 1429679"/>
                  <a:gd name="connsiteY70" fmla="*/ 167771 h 993775"/>
                  <a:gd name="connsiteX71" fmla="*/ 633445 w 1429679"/>
                  <a:gd name="connsiteY71" fmla="*/ 182763 h 993775"/>
                  <a:gd name="connsiteX72" fmla="*/ 661989 w 1429679"/>
                  <a:gd name="connsiteY72" fmla="*/ 212034 h 993775"/>
                  <a:gd name="connsiteX73" fmla="*/ 661989 w 1429679"/>
                  <a:gd name="connsiteY73" fmla="*/ 212748 h 993775"/>
                  <a:gd name="connsiteX74" fmla="*/ 684110 w 1429679"/>
                  <a:gd name="connsiteY74" fmla="*/ 240591 h 993775"/>
                  <a:gd name="connsiteX75" fmla="*/ 704091 w 1429679"/>
                  <a:gd name="connsiteY75" fmla="*/ 273431 h 993775"/>
                  <a:gd name="connsiteX76" fmla="*/ 706232 w 1429679"/>
                  <a:gd name="connsiteY76" fmla="*/ 277715 h 993775"/>
                  <a:gd name="connsiteX77" fmla="*/ 714795 w 1429679"/>
                  <a:gd name="connsiteY77" fmla="*/ 293421 h 993775"/>
                  <a:gd name="connsiteX78" fmla="*/ 723358 w 1429679"/>
                  <a:gd name="connsiteY78" fmla="*/ 277715 h 993775"/>
                  <a:gd name="connsiteX79" fmla="*/ 725498 w 1429679"/>
                  <a:gd name="connsiteY79" fmla="*/ 273431 h 993775"/>
                  <a:gd name="connsiteX80" fmla="*/ 745479 w 1429679"/>
                  <a:gd name="connsiteY80" fmla="*/ 240591 h 993775"/>
                  <a:gd name="connsiteX81" fmla="*/ 767600 w 1429679"/>
                  <a:gd name="connsiteY81" fmla="*/ 212748 h 993775"/>
                  <a:gd name="connsiteX82" fmla="*/ 796144 w 1429679"/>
                  <a:gd name="connsiteY82" fmla="*/ 182763 h 993775"/>
                  <a:gd name="connsiteX83" fmla="*/ 836818 w 1429679"/>
                  <a:gd name="connsiteY83" fmla="*/ 167771 h 993775"/>
                  <a:gd name="connsiteX84" fmla="*/ 863935 w 1429679"/>
                  <a:gd name="connsiteY84" fmla="*/ 174196 h 993775"/>
                  <a:gd name="connsiteX85" fmla="*/ 866789 w 1429679"/>
                  <a:gd name="connsiteY85" fmla="*/ 174910 h 993775"/>
                  <a:gd name="connsiteX86" fmla="*/ 883202 w 1429679"/>
                  <a:gd name="connsiteY86" fmla="*/ 186333 h 993775"/>
                  <a:gd name="connsiteX87" fmla="*/ 1146516 w 1429679"/>
                  <a:gd name="connsiteY87" fmla="*/ 22132 h 993775"/>
                  <a:gd name="connsiteX88" fmla="*/ 1274248 w 1429679"/>
                  <a:gd name="connsiteY88" fmla="*/ 0 h 993775"/>
                  <a:gd name="connsiteX89" fmla="*/ 1337044 w 1429679"/>
                  <a:gd name="connsiteY89" fmla="*/ 5711 h 993775"/>
                  <a:gd name="connsiteX90" fmla="*/ 1410544 w 1429679"/>
                  <a:gd name="connsiteY90" fmla="*/ 48547 h 993775"/>
                  <a:gd name="connsiteX91" fmla="*/ 1428384 w 1429679"/>
                  <a:gd name="connsiteY91" fmla="*/ 132075 h 993775"/>
                  <a:gd name="connsiteX92" fmla="*/ 1380573 w 1429679"/>
                  <a:gd name="connsiteY92" fmla="*/ 287709 h 993775"/>
                  <a:gd name="connsiteX93" fmla="*/ 1235001 w 1429679"/>
                  <a:gd name="connsiteY93" fmla="*/ 552573 h 993775"/>
                  <a:gd name="connsiteX94" fmla="*/ 1166496 w 1429679"/>
                  <a:gd name="connsiteY94" fmla="*/ 616826 h 993775"/>
                  <a:gd name="connsiteX95" fmla="*/ 1175060 w 1429679"/>
                  <a:gd name="connsiteY95" fmla="*/ 776744 h 993775"/>
                  <a:gd name="connsiteX96" fmla="*/ 1098705 w 1429679"/>
                  <a:gd name="connsiteY96" fmla="*/ 920955 h 993775"/>
                  <a:gd name="connsiteX97" fmla="*/ 950279 w 1429679"/>
                  <a:gd name="connsiteY97" fmla="*/ 990919 h 993775"/>
                  <a:gd name="connsiteX98" fmla="*/ 917454 w 1429679"/>
                  <a:gd name="connsiteY98" fmla="*/ 993775 h 993775"/>
                  <a:gd name="connsiteX99" fmla="*/ 781158 w 1429679"/>
                  <a:gd name="connsiteY99" fmla="*/ 939517 h 993775"/>
                  <a:gd name="connsiteX100" fmla="*/ 714081 w 1429679"/>
                  <a:gd name="connsiteY100" fmla="*/ 978783 h 993775"/>
                  <a:gd name="connsiteX101" fmla="*/ 649144 w 1429679"/>
                  <a:gd name="connsiteY101" fmla="*/ 940945 h 993775"/>
                  <a:gd name="connsiteX102" fmla="*/ 542106 w 1429679"/>
                  <a:gd name="connsiteY102" fmla="*/ 990919 h 993775"/>
                  <a:gd name="connsiteX103" fmla="*/ 509995 w 1429679"/>
                  <a:gd name="connsiteY103" fmla="*/ 992347 h 993775"/>
                  <a:gd name="connsiteX104" fmla="*/ 380121 w 1429679"/>
                  <a:gd name="connsiteY104" fmla="*/ 959507 h 993775"/>
                  <a:gd name="connsiteX105" fmla="*/ 287355 w 1429679"/>
                  <a:gd name="connsiteY105" fmla="*/ 862414 h 993775"/>
                  <a:gd name="connsiteX106" fmla="*/ 245967 w 1429679"/>
                  <a:gd name="connsiteY106" fmla="*/ 724628 h 993775"/>
                  <a:gd name="connsiteX107" fmla="*/ 263806 w 1429679"/>
                  <a:gd name="connsiteY107" fmla="*/ 617540 h 993775"/>
                  <a:gd name="connsiteX108" fmla="*/ 203865 w 1429679"/>
                  <a:gd name="connsiteY108" fmla="*/ 564710 h 993775"/>
                  <a:gd name="connsiteX109" fmla="*/ 6201 w 1429679"/>
                  <a:gd name="connsiteY109" fmla="*/ 162060 h 993775"/>
                  <a:gd name="connsiteX110" fmla="*/ 2633 w 1429679"/>
                  <a:gd name="connsiteY110" fmla="*/ 141356 h 993775"/>
                  <a:gd name="connsiteX111" fmla="*/ 1919 w 1429679"/>
                  <a:gd name="connsiteY111" fmla="*/ 139214 h 993775"/>
                  <a:gd name="connsiteX112" fmla="*/ 100394 w 1429679"/>
                  <a:gd name="connsiteY112" fmla="*/ 4284 h 993775"/>
                  <a:gd name="connsiteX113" fmla="*/ 154627 w 1429679"/>
                  <a:gd name="connsiteY113" fmla="*/ 0 h 993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</a:cxnLst>
                <a:rect l="l" t="t" r="r" b="b"/>
                <a:pathLst>
                  <a:path w="1429679" h="993775">
                    <a:moveTo>
                      <a:pt x="154359" y="31750"/>
                    </a:moveTo>
                    <a:cubicBezTo>
                      <a:pt x="137955" y="31750"/>
                      <a:pt x="121551" y="32464"/>
                      <a:pt x="105147" y="35317"/>
                    </a:cubicBezTo>
                    <a:cubicBezTo>
                      <a:pt x="46662" y="44591"/>
                      <a:pt x="24552" y="75268"/>
                      <a:pt x="33111" y="134480"/>
                    </a:cubicBezTo>
                    <a:cubicBezTo>
                      <a:pt x="33111" y="135907"/>
                      <a:pt x="33111" y="136620"/>
                      <a:pt x="33111" y="138047"/>
                    </a:cubicBezTo>
                    <a:cubicBezTo>
                      <a:pt x="33824" y="142327"/>
                      <a:pt x="34537" y="148035"/>
                      <a:pt x="36677" y="154455"/>
                    </a:cubicBezTo>
                    <a:cubicBezTo>
                      <a:pt x="73052" y="290715"/>
                      <a:pt x="136529" y="419127"/>
                      <a:pt x="229248" y="546112"/>
                    </a:cubicBezTo>
                    <a:cubicBezTo>
                      <a:pt x="249931" y="574648"/>
                      <a:pt x="275607" y="592483"/>
                      <a:pt x="305563" y="599617"/>
                    </a:cubicBezTo>
                    <a:cubicBezTo>
                      <a:pt x="305563" y="600331"/>
                      <a:pt x="304850" y="601044"/>
                      <a:pt x="304850" y="601758"/>
                    </a:cubicBezTo>
                    <a:cubicBezTo>
                      <a:pt x="264909" y="680232"/>
                      <a:pt x="267762" y="765126"/>
                      <a:pt x="314121" y="846454"/>
                    </a:cubicBezTo>
                    <a:cubicBezTo>
                      <a:pt x="356915" y="921361"/>
                      <a:pt x="423958" y="960598"/>
                      <a:pt x="509545" y="960598"/>
                    </a:cubicBezTo>
                    <a:cubicBezTo>
                      <a:pt x="518817" y="960598"/>
                      <a:pt x="528802" y="960598"/>
                      <a:pt x="538787" y="959172"/>
                    </a:cubicBezTo>
                    <a:cubicBezTo>
                      <a:pt x="593705" y="954178"/>
                      <a:pt x="635786" y="922788"/>
                      <a:pt x="662888" y="867143"/>
                    </a:cubicBezTo>
                    <a:cubicBezTo>
                      <a:pt x="662175" y="883551"/>
                      <a:pt x="665741" y="901386"/>
                      <a:pt x="672160" y="917794"/>
                    </a:cubicBezTo>
                    <a:cubicBezTo>
                      <a:pt x="679292" y="935629"/>
                      <a:pt x="694983" y="947044"/>
                      <a:pt x="713527" y="947044"/>
                    </a:cubicBezTo>
                    <a:cubicBezTo>
                      <a:pt x="730645" y="947044"/>
                      <a:pt x="745622" y="937770"/>
                      <a:pt x="754894" y="921361"/>
                    </a:cubicBezTo>
                    <a:cubicBezTo>
                      <a:pt x="759887" y="911374"/>
                      <a:pt x="762740" y="901386"/>
                      <a:pt x="763453" y="892112"/>
                    </a:cubicBezTo>
                    <a:cubicBezTo>
                      <a:pt x="763453" y="883551"/>
                      <a:pt x="763453" y="874277"/>
                      <a:pt x="764166" y="864289"/>
                    </a:cubicBezTo>
                    <a:cubicBezTo>
                      <a:pt x="764166" y="865003"/>
                      <a:pt x="764166" y="865003"/>
                      <a:pt x="764166" y="865716"/>
                    </a:cubicBezTo>
                    <a:cubicBezTo>
                      <a:pt x="791982" y="924215"/>
                      <a:pt x="851893" y="962025"/>
                      <a:pt x="916796" y="962025"/>
                    </a:cubicBezTo>
                    <a:cubicBezTo>
                      <a:pt x="926068" y="962025"/>
                      <a:pt x="935340" y="961312"/>
                      <a:pt x="943899" y="959885"/>
                    </a:cubicBezTo>
                    <a:cubicBezTo>
                      <a:pt x="1051596" y="942050"/>
                      <a:pt x="1122205" y="874990"/>
                      <a:pt x="1143602" y="770120"/>
                    </a:cubicBezTo>
                    <a:cubicBezTo>
                      <a:pt x="1157153" y="702347"/>
                      <a:pt x="1150734" y="645988"/>
                      <a:pt x="1122918" y="598904"/>
                    </a:cubicBezTo>
                    <a:cubicBezTo>
                      <a:pt x="1162859" y="590343"/>
                      <a:pt x="1187822" y="563234"/>
                      <a:pt x="1208505" y="533984"/>
                    </a:cubicBezTo>
                    <a:cubicBezTo>
                      <a:pt x="1261284" y="461218"/>
                      <a:pt x="1306217" y="379176"/>
                      <a:pt x="1351150" y="275733"/>
                    </a:cubicBezTo>
                    <a:cubicBezTo>
                      <a:pt x="1370407" y="230789"/>
                      <a:pt x="1389664" y="182278"/>
                      <a:pt x="1396083" y="128773"/>
                    </a:cubicBezTo>
                    <a:cubicBezTo>
                      <a:pt x="1402502" y="78121"/>
                      <a:pt x="1379679" y="46018"/>
                      <a:pt x="1330466" y="36744"/>
                    </a:cubicBezTo>
                    <a:cubicBezTo>
                      <a:pt x="1311209" y="33177"/>
                      <a:pt x="1292666" y="31750"/>
                      <a:pt x="1273409" y="31750"/>
                    </a:cubicBezTo>
                    <a:cubicBezTo>
                      <a:pt x="1234894" y="31750"/>
                      <a:pt x="1195667" y="38171"/>
                      <a:pt x="1156440" y="52439"/>
                    </a:cubicBezTo>
                    <a:cubicBezTo>
                      <a:pt x="1056588" y="87395"/>
                      <a:pt x="964582" y="148035"/>
                      <a:pt x="876856" y="235783"/>
                    </a:cubicBezTo>
                    <a:cubicBezTo>
                      <a:pt x="876142" y="236496"/>
                      <a:pt x="874716" y="236496"/>
                      <a:pt x="874003" y="236496"/>
                    </a:cubicBezTo>
                    <a:cubicBezTo>
                      <a:pt x="872576" y="236496"/>
                      <a:pt x="870437" y="235069"/>
                      <a:pt x="870437" y="232929"/>
                    </a:cubicBezTo>
                    <a:cubicBezTo>
                      <a:pt x="871150" y="220801"/>
                      <a:pt x="864018" y="209387"/>
                      <a:pt x="852606" y="203680"/>
                    </a:cubicBezTo>
                    <a:cubicBezTo>
                      <a:pt x="852606" y="203680"/>
                      <a:pt x="852606" y="203680"/>
                      <a:pt x="849753" y="202966"/>
                    </a:cubicBezTo>
                    <a:cubicBezTo>
                      <a:pt x="845474" y="200826"/>
                      <a:pt x="841194" y="199399"/>
                      <a:pt x="836202" y="199399"/>
                    </a:cubicBezTo>
                    <a:cubicBezTo>
                      <a:pt x="829070" y="199399"/>
                      <a:pt x="821937" y="202253"/>
                      <a:pt x="816232" y="207247"/>
                    </a:cubicBezTo>
                    <a:cubicBezTo>
                      <a:pt x="805533" y="215808"/>
                      <a:pt x="797688" y="225082"/>
                      <a:pt x="790555" y="232929"/>
                    </a:cubicBezTo>
                    <a:cubicBezTo>
                      <a:pt x="783423" y="241490"/>
                      <a:pt x="777004" y="250051"/>
                      <a:pt x="770585" y="258612"/>
                    </a:cubicBezTo>
                    <a:cubicBezTo>
                      <a:pt x="764166" y="268599"/>
                      <a:pt x="757747" y="277874"/>
                      <a:pt x="752755" y="287861"/>
                    </a:cubicBezTo>
                    <a:cubicBezTo>
                      <a:pt x="752755" y="287861"/>
                      <a:pt x="752755" y="287861"/>
                      <a:pt x="750615" y="292142"/>
                    </a:cubicBezTo>
                    <a:cubicBezTo>
                      <a:pt x="747049" y="299276"/>
                      <a:pt x="744196" y="305696"/>
                      <a:pt x="740630" y="311403"/>
                    </a:cubicBezTo>
                    <a:cubicBezTo>
                      <a:pt x="740630" y="311403"/>
                      <a:pt x="740630" y="311403"/>
                      <a:pt x="731358" y="325671"/>
                    </a:cubicBezTo>
                    <a:cubicBezTo>
                      <a:pt x="731358" y="325671"/>
                      <a:pt x="731358" y="325671"/>
                      <a:pt x="729218" y="329238"/>
                    </a:cubicBezTo>
                    <a:cubicBezTo>
                      <a:pt x="727078" y="332805"/>
                      <a:pt x="724939" y="337086"/>
                      <a:pt x="723512" y="340653"/>
                    </a:cubicBezTo>
                    <a:cubicBezTo>
                      <a:pt x="722799" y="340653"/>
                      <a:pt x="722799" y="340653"/>
                      <a:pt x="722799" y="341366"/>
                    </a:cubicBezTo>
                    <a:cubicBezTo>
                      <a:pt x="721373" y="344933"/>
                      <a:pt x="717807" y="346360"/>
                      <a:pt x="714240" y="346360"/>
                    </a:cubicBezTo>
                    <a:cubicBezTo>
                      <a:pt x="710674" y="346360"/>
                      <a:pt x="707108" y="344933"/>
                      <a:pt x="705682" y="341366"/>
                    </a:cubicBezTo>
                    <a:cubicBezTo>
                      <a:pt x="705682" y="341366"/>
                      <a:pt x="705682" y="340653"/>
                      <a:pt x="705682" y="340653"/>
                    </a:cubicBezTo>
                    <a:cubicBezTo>
                      <a:pt x="703542" y="337086"/>
                      <a:pt x="701402" y="332805"/>
                      <a:pt x="699263" y="329238"/>
                    </a:cubicBezTo>
                    <a:cubicBezTo>
                      <a:pt x="699263" y="329238"/>
                      <a:pt x="699263" y="329238"/>
                      <a:pt x="697123" y="325671"/>
                    </a:cubicBezTo>
                    <a:cubicBezTo>
                      <a:pt x="697123" y="325671"/>
                      <a:pt x="697123" y="325671"/>
                      <a:pt x="687851" y="311403"/>
                    </a:cubicBezTo>
                    <a:cubicBezTo>
                      <a:pt x="684285" y="305696"/>
                      <a:pt x="681432" y="299276"/>
                      <a:pt x="677866" y="292142"/>
                    </a:cubicBezTo>
                    <a:cubicBezTo>
                      <a:pt x="677866" y="292142"/>
                      <a:pt x="677866" y="292142"/>
                      <a:pt x="675726" y="287861"/>
                    </a:cubicBezTo>
                    <a:cubicBezTo>
                      <a:pt x="670734" y="277874"/>
                      <a:pt x="664315" y="268599"/>
                      <a:pt x="657896" y="258612"/>
                    </a:cubicBezTo>
                    <a:cubicBezTo>
                      <a:pt x="651477" y="250051"/>
                      <a:pt x="645058" y="241490"/>
                      <a:pt x="637925" y="232929"/>
                    </a:cubicBezTo>
                    <a:cubicBezTo>
                      <a:pt x="630793" y="225082"/>
                      <a:pt x="622948" y="215808"/>
                      <a:pt x="612249" y="207247"/>
                    </a:cubicBezTo>
                    <a:cubicBezTo>
                      <a:pt x="606544" y="202253"/>
                      <a:pt x="599411" y="199399"/>
                      <a:pt x="592279" y="199399"/>
                    </a:cubicBezTo>
                    <a:cubicBezTo>
                      <a:pt x="587286" y="199399"/>
                      <a:pt x="583007" y="200826"/>
                      <a:pt x="578728" y="202966"/>
                    </a:cubicBezTo>
                    <a:cubicBezTo>
                      <a:pt x="578728" y="202966"/>
                      <a:pt x="578728" y="202966"/>
                      <a:pt x="575875" y="203680"/>
                    </a:cubicBezTo>
                    <a:cubicBezTo>
                      <a:pt x="564463" y="209387"/>
                      <a:pt x="557331" y="220801"/>
                      <a:pt x="558044" y="232929"/>
                    </a:cubicBezTo>
                    <a:cubicBezTo>
                      <a:pt x="558044" y="235069"/>
                      <a:pt x="555905" y="236496"/>
                      <a:pt x="554478" y="236496"/>
                    </a:cubicBezTo>
                    <a:cubicBezTo>
                      <a:pt x="553765" y="236496"/>
                      <a:pt x="553052" y="236496"/>
                      <a:pt x="552338" y="235783"/>
                    </a:cubicBezTo>
                    <a:cubicBezTo>
                      <a:pt x="534508" y="217948"/>
                      <a:pt x="515251" y="200826"/>
                      <a:pt x="494567" y="183705"/>
                    </a:cubicBezTo>
                    <a:cubicBezTo>
                      <a:pt x="419679" y="120925"/>
                      <a:pt x="346930" y="78121"/>
                      <a:pt x="272041" y="52439"/>
                    </a:cubicBezTo>
                    <a:cubicBezTo>
                      <a:pt x="231387" y="38171"/>
                      <a:pt x="192873" y="31750"/>
                      <a:pt x="154359" y="31750"/>
                    </a:cubicBezTo>
                    <a:close/>
                    <a:moveTo>
                      <a:pt x="154627" y="0"/>
                    </a:moveTo>
                    <a:cubicBezTo>
                      <a:pt x="196729" y="0"/>
                      <a:pt x="238117" y="7139"/>
                      <a:pt x="282360" y="22132"/>
                    </a:cubicBezTo>
                    <a:cubicBezTo>
                      <a:pt x="360854" y="49261"/>
                      <a:pt x="437208" y="94237"/>
                      <a:pt x="514990" y="159204"/>
                    </a:cubicBezTo>
                    <a:cubicBezTo>
                      <a:pt x="525693" y="168485"/>
                      <a:pt x="536397" y="177766"/>
                      <a:pt x="546388" y="186333"/>
                    </a:cubicBezTo>
                    <a:cubicBezTo>
                      <a:pt x="551383" y="182049"/>
                      <a:pt x="557091" y="178480"/>
                      <a:pt x="562800" y="174910"/>
                    </a:cubicBezTo>
                    <a:cubicBezTo>
                      <a:pt x="562800" y="174910"/>
                      <a:pt x="562800" y="174910"/>
                      <a:pt x="565654" y="174196"/>
                    </a:cubicBezTo>
                    <a:cubicBezTo>
                      <a:pt x="574218" y="169913"/>
                      <a:pt x="583494" y="167771"/>
                      <a:pt x="592771" y="167771"/>
                    </a:cubicBezTo>
                    <a:cubicBezTo>
                      <a:pt x="607043" y="167771"/>
                      <a:pt x="622028" y="173482"/>
                      <a:pt x="633445" y="182763"/>
                    </a:cubicBezTo>
                    <a:cubicBezTo>
                      <a:pt x="645576" y="193472"/>
                      <a:pt x="654853" y="203467"/>
                      <a:pt x="661989" y="212034"/>
                    </a:cubicBezTo>
                    <a:cubicBezTo>
                      <a:pt x="661989" y="212034"/>
                      <a:pt x="661989" y="212034"/>
                      <a:pt x="661989" y="212748"/>
                    </a:cubicBezTo>
                    <a:cubicBezTo>
                      <a:pt x="669838" y="221315"/>
                      <a:pt x="676974" y="230596"/>
                      <a:pt x="684110" y="240591"/>
                    </a:cubicBezTo>
                    <a:cubicBezTo>
                      <a:pt x="691960" y="251300"/>
                      <a:pt x="698382" y="262722"/>
                      <a:pt x="704091" y="273431"/>
                    </a:cubicBezTo>
                    <a:cubicBezTo>
                      <a:pt x="704091" y="273431"/>
                      <a:pt x="704091" y="273431"/>
                      <a:pt x="706232" y="277715"/>
                    </a:cubicBezTo>
                    <a:cubicBezTo>
                      <a:pt x="709086" y="283426"/>
                      <a:pt x="711940" y="289137"/>
                      <a:pt x="714795" y="293421"/>
                    </a:cubicBezTo>
                    <a:cubicBezTo>
                      <a:pt x="717649" y="289137"/>
                      <a:pt x="720503" y="283426"/>
                      <a:pt x="723358" y="277715"/>
                    </a:cubicBezTo>
                    <a:cubicBezTo>
                      <a:pt x="723358" y="277715"/>
                      <a:pt x="723358" y="277715"/>
                      <a:pt x="725498" y="273431"/>
                    </a:cubicBezTo>
                    <a:cubicBezTo>
                      <a:pt x="731207" y="262722"/>
                      <a:pt x="737629" y="251300"/>
                      <a:pt x="745479" y="240591"/>
                    </a:cubicBezTo>
                    <a:cubicBezTo>
                      <a:pt x="752615" y="230596"/>
                      <a:pt x="759751" y="221315"/>
                      <a:pt x="767600" y="212748"/>
                    </a:cubicBezTo>
                    <a:cubicBezTo>
                      <a:pt x="774736" y="203467"/>
                      <a:pt x="784013" y="193472"/>
                      <a:pt x="796144" y="182763"/>
                    </a:cubicBezTo>
                    <a:cubicBezTo>
                      <a:pt x="807561" y="173482"/>
                      <a:pt x="822547" y="167771"/>
                      <a:pt x="836818" y="167771"/>
                    </a:cubicBezTo>
                    <a:cubicBezTo>
                      <a:pt x="846095" y="167771"/>
                      <a:pt x="855372" y="169913"/>
                      <a:pt x="863935" y="174196"/>
                    </a:cubicBezTo>
                    <a:cubicBezTo>
                      <a:pt x="863935" y="174196"/>
                      <a:pt x="863935" y="174196"/>
                      <a:pt x="866789" y="174910"/>
                    </a:cubicBezTo>
                    <a:cubicBezTo>
                      <a:pt x="872498" y="178480"/>
                      <a:pt x="878206" y="182049"/>
                      <a:pt x="883202" y="186333"/>
                    </a:cubicBezTo>
                    <a:cubicBezTo>
                      <a:pt x="965978" y="109230"/>
                      <a:pt x="1053036" y="55686"/>
                      <a:pt x="1146516" y="22132"/>
                    </a:cubicBezTo>
                    <a:cubicBezTo>
                      <a:pt x="1189331" y="7139"/>
                      <a:pt x="1232147" y="0"/>
                      <a:pt x="1274248" y="0"/>
                    </a:cubicBezTo>
                    <a:cubicBezTo>
                      <a:pt x="1294942" y="0"/>
                      <a:pt x="1316350" y="1428"/>
                      <a:pt x="1337044" y="5711"/>
                    </a:cubicBezTo>
                    <a:cubicBezTo>
                      <a:pt x="1369156" y="11423"/>
                      <a:pt x="1394845" y="26415"/>
                      <a:pt x="1410544" y="48547"/>
                    </a:cubicBezTo>
                    <a:cubicBezTo>
                      <a:pt x="1426243" y="70678"/>
                      <a:pt x="1432665" y="99235"/>
                      <a:pt x="1428384" y="132075"/>
                    </a:cubicBezTo>
                    <a:cubicBezTo>
                      <a:pt x="1421248" y="189903"/>
                      <a:pt x="1400554" y="240591"/>
                      <a:pt x="1380573" y="287709"/>
                    </a:cubicBezTo>
                    <a:cubicBezTo>
                      <a:pt x="1335617" y="393369"/>
                      <a:pt x="1289234" y="477612"/>
                      <a:pt x="1235001" y="552573"/>
                    </a:cubicBezTo>
                    <a:cubicBezTo>
                      <a:pt x="1217875" y="576133"/>
                      <a:pt x="1196467" y="600406"/>
                      <a:pt x="1166496" y="616826"/>
                    </a:cubicBezTo>
                    <a:cubicBezTo>
                      <a:pt x="1184336" y="663231"/>
                      <a:pt x="1187191" y="716775"/>
                      <a:pt x="1175060" y="776744"/>
                    </a:cubicBezTo>
                    <a:cubicBezTo>
                      <a:pt x="1162929" y="835285"/>
                      <a:pt x="1137239" y="883832"/>
                      <a:pt x="1098705" y="920955"/>
                    </a:cubicBezTo>
                    <a:cubicBezTo>
                      <a:pt x="1059458" y="957365"/>
                      <a:pt x="1009507" y="980925"/>
                      <a:pt x="950279" y="990919"/>
                    </a:cubicBezTo>
                    <a:cubicBezTo>
                      <a:pt x="939575" y="993061"/>
                      <a:pt x="928158" y="993775"/>
                      <a:pt x="917454" y="993775"/>
                    </a:cubicBezTo>
                    <a:cubicBezTo>
                      <a:pt x="866075" y="993775"/>
                      <a:pt x="817551" y="973785"/>
                      <a:pt x="781158" y="939517"/>
                    </a:cubicBezTo>
                    <a:cubicBezTo>
                      <a:pt x="766173" y="964504"/>
                      <a:pt x="741197" y="978783"/>
                      <a:pt x="714081" y="978783"/>
                    </a:cubicBezTo>
                    <a:cubicBezTo>
                      <a:pt x="686965" y="978783"/>
                      <a:pt x="662703" y="964504"/>
                      <a:pt x="649144" y="940945"/>
                    </a:cubicBezTo>
                    <a:cubicBezTo>
                      <a:pt x="620601" y="970216"/>
                      <a:pt x="584208" y="986636"/>
                      <a:pt x="542106" y="990919"/>
                    </a:cubicBezTo>
                    <a:cubicBezTo>
                      <a:pt x="531402" y="992347"/>
                      <a:pt x="520698" y="992347"/>
                      <a:pt x="509995" y="992347"/>
                    </a:cubicBezTo>
                    <a:cubicBezTo>
                      <a:pt x="462184" y="992347"/>
                      <a:pt x="417942" y="981639"/>
                      <a:pt x="380121" y="959507"/>
                    </a:cubicBezTo>
                    <a:cubicBezTo>
                      <a:pt x="342301" y="937376"/>
                      <a:pt x="310903" y="904535"/>
                      <a:pt x="287355" y="862414"/>
                    </a:cubicBezTo>
                    <a:cubicBezTo>
                      <a:pt x="261666" y="817437"/>
                      <a:pt x="248107" y="771032"/>
                      <a:pt x="245967" y="724628"/>
                    </a:cubicBezTo>
                    <a:cubicBezTo>
                      <a:pt x="244539" y="688218"/>
                      <a:pt x="250248" y="652522"/>
                      <a:pt x="263806" y="617540"/>
                    </a:cubicBezTo>
                    <a:cubicBezTo>
                      <a:pt x="240971" y="605403"/>
                      <a:pt x="220991" y="588269"/>
                      <a:pt x="203865" y="564710"/>
                    </a:cubicBezTo>
                    <a:cubicBezTo>
                      <a:pt x="108957" y="434063"/>
                      <a:pt x="44021" y="302702"/>
                      <a:pt x="6201" y="162060"/>
                    </a:cubicBezTo>
                    <a:cubicBezTo>
                      <a:pt x="4060" y="154207"/>
                      <a:pt x="3346" y="147067"/>
                      <a:pt x="2633" y="141356"/>
                    </a:cubicBezTo>
                    <a:cubicBezTo>
                      <a:pt x="2633" y="140642"/>
                      <a:pt x="1919" y="139928"/>
                      <a:pt x="1919" y="139214"/>
                    </a:cubicBezTo>
                    <a:cubicBezTo>
                      <a:pt x="-8785" y="62825"/>
                      <a:pt x="25468" y="16420"/>
                      <a:pt x="100394" y="4284"/>
                    </a:cubicBezTo>
                    <a:cubicBezTo>
                      <a:pt x="118234" y="1428"/>
                      <a:pt x="136787" y="0"/>
                      <a:pt x="1546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63"/>
                <a:endParaRPr lang="en-US" dirty="0">
                  <a:solidFill>
                    <a:srgbClr val="000000"/>
                  </a:solidFill>
                  <a:latin typeface="Arial" panose="020B0604020202020204"/>
                </a:endParaRPr>
              </a:p>
            </p:txBody>
          </p:sp>
          <p:sp>
            <p:nvSpPr>
              <p:cNvPr id="22" name="Freeform 81">
                <a:extLst>
                  <a:ext uri="{FF2B5EF4-FFF2-40B4-BE49-F238E27FC236}">
                    <a16:creationId xmlns:a16="http://schemas.microsoft.com/office/drawing/2014/main" id="{413841D5-3010-408A-94F4-8F2383E04D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4603" y="2994539"/>
                <a:ext cx="1305168" cy="867639"/>
              </a:xfrm>
              <a:custGeom>
                <a:avLst/>
                <a:gdLst>
                  <a:gd name="connsiteX0" fmla="*/ 992055 w 1305168"/>
                  <a:gd name="connsiteY0" fmla="*/ 283189 h 867639"/>
                  <a:gd name="connsiteX1" fmla="*/ 909299 w 1305168"/>
                  <a:gd name="connsiteY1" fmla="*/ 312593 h 867639"/>
                  <a:gd name="connsiteX2" fmla="*/ 865781 w 1305168"/>
                  <a:gd name="connsiteY2" fmla="*/ 378572 h 867639"/>
                  <a:gd name="connsiteX3" fmla="*/ 886470 w 1305168"/>
                  <a:gd name="connsiteY3" fmla="*/ 435228 h 867639"/>
                  <a:gd name="connsiteX4" fmla="*/ 912866 w 1305168"/>
                  <a:gd name="connsiteY4" fmla="*/ 442399 h 867639"/>
                  <a:gd name="connsiteX5" fmla="*/ 977787 w 1305168"/>
                  <a:gd name="connsiteY5" fmla="*/ 415147 h 867639"/>
                  <a:gd name="connsiteX6" fmla="*/ 1024159 w 1305168"/>
                  <a:gd name="connsiteY6" fmla="*/ 351320 h 867639"/>
                  <a:gd name="connsiteX7" fmla="*/ 992055 w 1305168"/>
                  <a:gd name="connsiteY7" fmla="*/ 283189 h 867639"/>
                  <a:gd name="connsiteX8" fmla="*/ 324025 w 1305168"/>
                  <a:gd name="connsiteY8" fmla="*/ 282167 h 867639"/>
                  <a:gd name="connsiteX9" fmla="*/ 302017 w 1305168"/>
                  <a:gd name="connsiteY9" fmla="*/ 286175 h 867639"/>
                  <a:gd name="connsiteX10" fmla="*/ 276865 w 1305168"/>
                  <a:gd name="connsiteY10" fmla="*/ 342471 h 867639"/>
                  <a:gd name="connsiteX11" fmla="*/ 284770 w 1305168"/>
                  <a:gd name="connsiteY11" fmla="*/ 365988 h 867639"/>
                  <a:gd name="connsiteX12" fmla="*/ 391844 w 1305168"/>
                  <a:gd name="connsiteY12" fmla="*/ 440812 h 867639"/>
                  <a:gd name="connsiteX13" fmla="*/ 413403 w 1305168"/>
                  <a:gd name="connsiteY13" fmla="*/ 436536 h 867639"/>
                  <a:gd name="connsiteX14" fmla="*/ 439273 w 1305168"/>
                  <a:gd name="connsiteY14" fmla="*/ 380953 h 867639"/>
                  <a:gd name="connsiteX15" fmla="*/ 430650 w 1305168"/>
                  <a:gd name="connsiteY15" fmla="*/ 356724 h 867639"/>
                  <a:gd name="connsiteX16" fmla="*/ 346571 w 1305168"/>
                  <a:gd name="connsiteY16" fmla="*/ 286175 h 867639"/>
                  <a:gd name="connsiteX17" fmla="*/ 324025 w 1305168"/>
                  <a:gd name="connsiteY17" fmla="*/ 282167 h 867639"/>
                  <a:gd name="connsiteX18" fmla="*/ 1183334 w 1305168"/>
                  <a:gd name="connsiteY18" fmla="*/ 1412 h 867639"/>
                  <a:gd name="connsiteX19" fmla="*/ 1263647 w 1305168"/>
                  <a:gd name="connsiteY19" fmla="*/ 4712 h 867639"/>
                  <a:gd name="connsiteX20" fmla="*/ 1304340 w 1305168"/>
                  <a:gd name="connsiteY20" fmla="*/ 61785 h 867639"/>
                  <a:gd name="connsiteX21" fmla="*/ 1260792 w 1305168"/>
                  <a:gd name="connsiteY21" fmla="*/ 200187 h 867639"/>
                  <a:gd name="connsiteX22" fmla="*/ 1121581 w 1305168"/>
                  <a:gd name="connsiteY22" fmla="*/ 452734 h 867639"/>
                  <a:gd name="connsiteX23" fmla="*/ 1045908 w 1305168"/>
                  <a:gd name="connsiteY23" fmla="*/ 507667 h 867639"/>
                  <a:gd name="connsiteX24" fmla="*/ 1001646 w 1305168"/>
                  <a:gd name="connsiteY24" fmla="*/ 507667 h 867639"/>
                  <a:gd name="connsiteX25" fmla="*/ 1003788 w 1305168"/>
                  <a:gd name="connsiteY25" fmla="*/ 514088 h 867639"/>
                  <a:gd name="connsiteX26" fmla="*/ 1051619 w 1305168"/>
                  <a:gd name="connsiteY26" fmla="*/ 701001 h 867639"/>
                  <a:gd name="connsiteX27" fmla="*/ 877427 w 1305168"/>
                  <a:gd name="connsiteY27" fmla="*/ 865799 h 867639"/>
                  <a:gd name="connsiteX28" fmla="*/ 731078 w 1305168"/>
                  <a:gd name="connsiteY28" fmla="*/ 789464 h 867639"/>
                  <a:gd name="connsiteX29" fmla="*/ 696097 w 1305168"/>
                  <a:gd name="connsiteY29" fmla="*/ 628233 h 867639"/>
                  <a:gd name="connsiteX30" fmla="*/ 692527 w 1305168"/>
                  <a:gd name="connsiteY30" fmla="*/ 547618 h 867639"/>
                  <a:gd name="connsiteX31" fmla="*/ 687530 w 1305168"/>
                  <a:gd name="connsiteY31" fmla="*/ 546905 h 867639"/>
                  <a:gd name="connsiteX32" fmla="*/ 671110 w 1305168"/>
                  <a:gd name="connsiteY32" fmla="*/ 618959 h 867639"/>
                  <a:gd name="connsiteX33" fmla="*/ 671824 w 1305168"/>
                  <a:gd name="connsiteY33" fmla="*/ 740239 h 867639"/>
                  <a:gd name="connsiteX34" fmla="*/ 670396 w 1305168"/>
                  <a:gd name="connsiteY34" fmla="*/ 828702 h 867639"/>
                  <a:gd name="connsiteX35" fmla="*/ 665399 w 1305168"/>
                  <a:gd name="connsiteY35" fmla="*/ 843684 h 867639"/>
                  <a:gd name="connsiteX36" fmla="*/ 639698 w 1305168"/>
                  <a:gd name="connsiteY36" fmla="*/ 843684 h 867639"/>
                  <a:gd name="connsiteX37" fmla="*/ 632559 w 1305168"/>
                  <a:gd name="connsiteY37" fmla="*/ 804446 h 867639"/>
                  <a:gd name="connsiteX38" fmla="*/ 636129 w 1305168"/>
                  <a:gd name="connsiteY38" fmla="*/ 661764 h 867639"/>
                  <a:gd name="connsiteX39" fmla="*/ 612570 w 1305168"/>
                  <a:gd name="connsiteY39" fmla="*/ 544051 h 867639"/>
                  <a:gd name="connsiteX40" fmla="*/ 609001 w 1305168"/>
                  <a:gd name="connsiteY40" fmla="*/ 620386 h 867639"/>
                  <a:gd name="connsiteX41" fmla="*/ 576875 w 1305168"/>
                  <a:gd name="connsiteY41" fmla="*/ 781617 h 867639"/>
                  <a:gd name="connsiteX42" fmla="*/ 474074 w 1305168"/>
                  <a:gd name="connsiteY42" fmla="*/ 865799 h 867639"/>
                  <a:gd name="connsiteX43" fmla="*/ 279179 w 1305168"/>
                  <a:gd name="connsiteY43" fmla="*/ 768062 h 867639"/>
                  <a:gd name="connsiteX44" fmla="*/ 270612 w 1305168"/>
                  <a:gd name="connsiteY44" fmla="*/ 553325 h 867639"/>
                  <a:gd name="connsiteX45" fmla="*/ 304165 w 1305168"/>
                  <a:gd name="connsiteY45" fmla="*/ 507667 h 867639"/>
                  <a:gd name="connsiteX46" fmla="*/ 259903 w 1305168"/>
                  <a:gd name="connsiteY46" fmla="*/ 507667 h 867639"/>
                  <a:gd name="connsiteX47" fmla="*/ 192083 w 1305168"/>
                  <a:gd name="connsiteY47" fmla="*/ 464862 h 867639"/>
                  <a:gd name="connsiteX48" fmla="*/ 4327 w 1305168"/>
                  <a:gd name="connsiteY48" fmla="*/ 83187 h 867639"/>
                  <a:gd name="connsiteX49" fmla="*/ 1471 w 1305168"/>
                  <a:gd name="connsiteY49" fmla="*/ 67492 h 867639"/>
                  <a:gd name="connsiteX50" fmla="*/ 47875 w 1305168"/>
                  <a:gd name="connsiteY50" fmla="*/ 3998 h 867639"/>
                  <a:gd name="connsiteX51" fmla="*/ 199936 w 1305168"/>
                  <a:gd name="connsiteY51" fmla="*/ 18980 h 867639"/>
                  <a:gd name="connsiteX52" fmla="*/ 412678 w 1305168"/>
                  <a:gd name="connsiteY52" fmla="*/ 145254 h 867639"/>
                  <a:gd name="connsiteX53" fmla="*/ 565453 w 1305168"/>
                  <a:gd name="connsiteY53" fmla="*/ 317186 h 867639"/>
                  <a:gd name="connsiteX54" fmla="*/ 609715 w 1305168"/>
                  <a:gd name="connsiteY54" fmla="*/ 402795 h 867639"/>
                  <a:gd name="connsiteX55" fmla="*/ 623993 w 1305168"/>
                  <a:gd name="connsiteY55" fmla="*/ 385674 h 867639"/>
                  <a:gd name="connsiteX56" fmla="*/ 640412 w 1305168"/>
                  <a:gd name="connsiteY56" fmla="*/ 374259 h 867639"/>
                  <a:gd name="connsiteX57" fmla="*/ 629704 w 1305168"/>
                  <a:gd name="connsiteY57" fmla="*/ 353570 h 867639"/>
                  <a:gd name="connsiteX58" fmla="*/ 614712 w 1305168"/>
                  <a:gd name="connsiteY58" fmla="*/ 327887 h 867639"/>
                  <a:gd name="connsiteX59" fmla="*/ 597578 w 1305168"/>
                  <a:gd name="connsiteY59" fmla="*/ 303631 h 867639"/>
                  <a:gd name="connsiteX60" fmla="*/ 589012 w 1305168"/>
                  <a:gd name="connsiteY60" fmla="*/ 291503 h 867639"/>
                  <a:gd name="connsiteX61" fmla="*/ 579731 w 1305168"/>
                  <a:gd name="connsiteY61" fmla="*/ 280089 h 867639"/>
                  <a:gd name="connsiteX62" fmla="*/ 559742 w 1305168"/>
                  <a:gd name="connsiteY62" fmla="*/ 256546 h 867639"/>
                  <a:gd name="connsiteX63" fmla="*/ 543322 w 1305168"/>
                  <a:gd name="connsiteY63" fmla="*/ 230150 h 867639"/>
                  <a:gd name="connsiteX64" fmla="*/ 532613 w 1305168"/>
                  <a:gd name="connsiteY64" fmla="*/ 200900 h 867639"/>
                  <a:gd name="connsiteX65" fmla="*/ 527616 w 1305168"/>
                  <a:gd name="connsiteY65" fmla="*/ 169510 h 867639"/>
                  <a:gd name="connsiteX66" fmla="*/ 530472 w 1305168"/>
                  <a:gd name="connsiteY66" fmla="*/ 168083 h 867639"/>
                  <a:gd name="connsiteX67" fmla="*/ 551889 w 1305168"/>
                  <a:gd name="connsiteY67" fmla="*/ 190912 h 867639"/>
                  <a:gd name="connsiteX68" fmla="*/ 570450 w 1305168"/>
                  <a:gd name="connsiteY68" fmla="*/ 214455 h 867639"/>
                  <a:gd name="connsiteX69" fmla="*/ 586156 w 1305168"/>
                  <a:gd name="connsiteY69" fmla="*/ 239424 h 867639"/>
                  <a:gd name="connsiteX70" fmla="*/ 599720 w 1305168"/>
                  <a:gd name="connsiteY70" fmla="*/ 265820 h 867639"/>
                  <a:gd name="connsiteX71" fmla="*/ 608287 w 1305168"/>
                  <a:gd name="connsiteY71" fmla="*/ 278662 h 867639"/>
                  <a:gd name="connsiteX72" fmla="*/ 615426 w 1305168"/>
                  <a:gd name="connsiteY72" fmla="*/ 292217 h 867639"/>
                  <a:gd name="connsiteX73" fmla="*/ 628276 w 1305168"/>
                  <a:gd name="connsiteY73" fmla="*/ 320753 h 867639"/>
                  <a:gd name="connsiteX74" fmla="*/ 645410 w 1305168"/>
                  <a:gd name="connsiteY74" fmla="*/ 372832 h 867639"/>
                  <a:gd name="connsiteX75" fmla="*/ 653263 w 1305168"/>
                  <a:gd name="connsiteY75" fmla="*/ 372119 h 867639"/>
                  <a:gd name="connsiteX76" fmla="*/ 654690 w 1305168"/>
                  <a:gd name="connsiteY76" fmla="*/ 372832 h 867639"/>
                  <a:gd name="connsiteX77" fmla="*/ 659688 w 1305168"/>
                  <a:gd name="connsiteY77" fmla="*/ 373546 h 867639"/>
                  <a:gd name="connsiteX78" fmla="*/ 676821 w 1305168"/>
                  <a:gd name="connsiteY78" fmla="*/ 320753 h 867639"/>
                  <a:gd name="connsiteX79" fmla="*/ 689671 w 1305168"/>
                  <a:gd name="connsiteY79" fmla="*/ 292217 h 867639"/>
                  <a:gd name="connsiteX80" fmla="*/ 696810 w 1305168"/>
                  <a:gd name="connsiteY80" fmla="*/ 278662 h 867639"/>
                  <a:gd name="connsiteX81" fmla="*/ 705377 w 1305168"/>
                  <a:gd name="connsiteY81" fmla="*/ 265820 h 867639"/>
                  <a:gd name="connsiteX82" fmla="*/ 718941 w 1305168"/>
                  <a:gd name="connsiteY82" fmla="*/ 239424 h 867639"/>
                  <a:gd name="connsiteX83" fmla="*/ 734647 w 1305168"/>
                  <a:gd name="connsiteY83" fmla="*/ 214455 h 867639"/>
                  <a:gd name="connsiteX84" fmla="*/ 753209 w 1305168"/>
                  <a:gd name="connsiteY84" fmla="*/ 190912 h 867639"/>
                  <a:gd name="connsiteX85" fmla="*/ 774626 w 1305168"/>
                  <a:gd name="connsiteY85" fmla="*/ 168083 h 867639"/>
                  <a:gd name="connsiteX86" fmla="*/ 777481 w 1305168"/>
                  <a:gd name="connsiteY86" fmla="*/ 169510 h 867639"/>
                  <a:gd name="connsiteX87" fmla="*/ 772484 w 1305168"/>
                  <a:gd name="connsiteY87" fmla="*/ 200900 h 867639"/>
                  <a:gd name="connsiteX88" fmla="*/ 761775 w 1305168"/>
                  <a:gd name="connsiteY88" fmla="*/ 230150 h 867639"/>
                  <a:gd name="connsiteX89" fmla="*/ 745356 w 1305168"/>
                  <a:gd name="connsiteY89" fmla="*/ 256546 h 867639"/>
                  <a:gd name="connsiteX90" fmla="*/ 725367 w 1305168"/>
                  <a:gd name="connsiteY90" fmla="*/ 280089 h 867639"/>
                  <a:gd name="connsiteX91" fmla="*/ 716086 w 1305168"/>
                  <a:gd name="connsiteY91" fmla="*/ 291503 h 867639"/>
                  <a:gd name="connsiteX92" fmla="*/ 707519 w 1305168"/>
                  <a:gd name="connsiteY92" fmla="*/ 303631 h 867639"/>
                  <a:gd name="connsiteX93" fmla="*/ 690385 w 1305168"/>
                  <a:gd name="connsiteY93" fmla="*/ 327887 h 867639"/>
                  <a:gd name="connsiteX94" fmla="*/ 675393 w 1305168"/>
                  <a:gd name="connsiteY94" fmla="*/ 353570 h 867639"/>
                  <a:gd name="connsiteX95" fmla="*/ 663971 w 1305168"/>
                  <a:gd name="connsiteY95" fmla="*/ 374259 h 867639"/>
                  <a:gd name="connsiteX96" fmla="*/ 680391 w 1305168"/>
                  <a:gd name="connsiteY96" fmla="*/ 385674 h 867639"/>
                  <a:gd name="connsiteX97" fmla="*/ 696810 w 1305168"/>
                  <a:gd name="connsiteY97" fmla="*/ 405649 h 867639"/>
                  <a:gd name="connsiteX98" fmla="*/ 707519 w 1305168"/>
                  <a:gd name="connsiteY98" fmla="*/ 375686 h 867639"/>
                  <a:gd name="connsiteX99" fmla="*/ 816746 w 1305168"/>
                  <a:gd name="connsiteY99" fmla="*/ 216595 h 867639"/>
                  <a:gd name="connsiteX100" fmla="*/ 1105162 w 1305168"/>
                  <a:gd name="connsiteY100" fmla="*/ 18980 h 867639"/>
                  <a:gd name="connsiteX101" fmla="*/ 1183334 w 1305168"/>
                  <a:gd name="connsiteY101" fmla="*/ 1412 h 867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</a:cxnLst>
                <a:rect l="l" t="t" r="r" b="b"/>
                <a:pathLst>
                  <a:path w="1305168" h="867639">
                    <a:moveTo>
                      <a:pt x="992055" y="283189"/>
                    </a:moveTo>
                    <a:cubicBezTo>
                      <a:pt x="961378" y="278886"/>
                      <a:pt x="934269" y="291078"/>
                      <a:pt x="909299" y="312593"/>
                    </a:cubicBezTo>
                    <a:cubicBezTo>
                      <a:pt x="889324" y="329087"/>
                      <a:pt x="872915" y="349885"/>
                      <a:pt x="865781" y="378572"/>
                    </a:cubicBezTo>
                    <a:cubicBezTo>
                      <a:pt x="859360" y="403672"/>
                      <a:pt x="867208" y="425904"/>
                      <a:pt x="886470" y="435228"/>
                    </a:cubicBezTo>
                    <a:cubicBezTo>
                      <a:pt x="895031" y="439530"/>
                      <a:pt x="903592" y="440248"/>
                      <a:pt x="912866" y="442399"/>
                    </a:cubicBezTo>
                    <a:cubicBezTo>
                      <a:pt x="936409" y="440248"/>
                      <a:pt x="957811" y="430925"/>
                      <a:pt x="977787" y="415147"/>
                    </a:cubicBezTo>
                    <a:cubicBezTo>
                      <a:pt x="997762" y="399369"/>
                      <a:pt x="1015598" y="380006"/>
                      <a:pt x="1024159" y="351320"/>
                    </a:cubicBezTo>
                    <a:cubicBezTo>
                      <a:pt x="1035573" y="316179"/>
                      <a:pt x="1022018" y="288209"/>
                      <a:pt x="992055" y="283189"/>
                    </a:cubicBezTo>
                    <a:close/>
                    <a:moveTo>
                      <a:pt x="324025" y="282167"/>
                    </a:moveTo>
                    <a:cubicBezTo>
                      <a:pt x="316569" y="282078"/>
                      <a:pt x="309203" y="283325"/>
                      <a:pt x="302017" y="286175"/>
                    </a:cubicBezTo>
                    <a:cubicBezTo>
                      <a:pt x="281177" y="294014"/>
                      <a:pt x="270397" y="316817"/>
                      <a:pt x="276865" y="342471"/>
                    </a:cubicBezTo>
                    <a:cubicBezTo>
                      <a:pt x="278302" y="350310"/>
                      <a:pt x="281177" y="358862"/>
                      <a:pt x="284770" y="365988"/>
                    </a:cubicBezTo>
                    <a:cubicBezTo>
                      <a:pt x="310640" y="412308"/>
                      <a:pt x="347290" y="435824"/>
                      <a:pt x="391844" y="440812"/>
                    </a:cubicBezTo>
                    <a:cubicBezTo>
                      <a:pt x="399030" y="439387"/>
                      <a:pt x="406217" y="439387"/>
                      <a:pt x="413403" y="436536"/>
                    </a:cubicBezTo>
                    <a:cubicBezTo>
                      <a:pt x="434962" y="429410"/>
                      <a:pt x="445022" y="406607"/>
                      <a:pt x="439273" y="380953"/>
                    </a:cubicBezTo>
                    <a:cubicBezTo>
                      <a:pt x="437117" y="372401"/>
                      <a:pt x="434243" y="363850"/>
                      <a:pt x="430650" y="356724"/>
                    </a:cubicBezTo>
                    <a:cubicBezTo>
                      <a:pt x="410528" y="318955"/>
                      <a:pt x="381784" y="296152"/>
                      <a:pt x="346571" y="286175"/>
                    </a:cubicBezTo>
                    <a:cubicBezTo>
                      <a:pt x="339026" y="283681"/>
                      <a:pt x="331480" y="282256"/>
                      <a:pt x="324025" y="282167"/>
                    </a:cubicBezTo>
                    <a:close/>
                    <a:moveTo>
                      <a:pt x="1183334" y="1412"/>
                    </a:moveTo>
                    <a:cubicBezTo>
                      <a:pt x="1209748" y="-1174"/>
                      <a:pt x="1236519" y="-282"/>
                      <a:pt x="1263647" y="4712"/>
                    </a:cubicBezTo>
                    <a:cubicBezTo>
                      <a:pt x="1296487" y="11133"/>
                      <a:pt x="1308623" y="28254"/>
                      <a:pt x="1304340" y="61785"/>
                    </a:cubicBezTo>
                    <a:cubicBezTo>
                      <a:pt x="1297915" y="110297"/>
                      <a:pt x="1280067" y="155955"/>
                      <a:pt x="1260792" y="200187"/>
                    </a:cubicBezTo>
                    <a:cubicBezTo>
                      <a:pt x="1222955" y="289363"/>
                      <a:pt x="1178693" y="374259"/>
                      <a:pt x="1121581" y="452734"/>
                    </a:cubicBezTo>
                    <a:cubicBezTo>
                      <a:pt x="1103020" y="479130"/>
                      <a:pt x="1081603" y="503386"/>
                      <a:pt x="1045908" y="507667"/>
                    </a:cubicBezTo>
                    <a:cubicBezTo>
                      <a:pt x="1031630" y="509094"/>
                      <a:pt x="1017352" y="507667"/>
                      <a:pt x="1001646" y="507667"/>
                    </a:cubicBezTo>
                    <a:cubicBezTo>
                      <a:pt x="1002360" y="510521"/>
                      <a:pt x="1003074" y="512661"/>
                      <a:pt x="1003788" y="514088"/>
                    </a:cubicBezTo>
                    <a:cubicBezTo>
                      <a:pt x="1058044" y="566880"/>
                      <a:pt x="1065183" y="631800"/>
                      <a:pt x="1051619" y="701001"/>
                    </a:cubicBezTo>
                    <a:cubicBezTo>
                      <a:pt x="1032344" y="793745"/>
                      <a:pt x="970948" y="850818"/>
                      <a:pt x="877427" y="865799"/>
                    </a:cubicBezTo>
                    <a:cubicBezTo>
                      <a:pt x="817460" y="875787"/>
                      <a:pt x="757492" y="844397"/>
                      <a:pt x="731078" y="789464"/>
                    </a:cubicBezTo>
                    <a:cubicBezTo>
                      <a:pt x="706805" y="738099"/>
                      <a:pt x="700380" y="683166"/>
                      <a:pt x="696097" y="628233"/>
                    </a:cubicBezTo>
                    <a:cubicBezTo>
                      <a:pt x="694669" y="601124"/>
                      <a:pt x="693955" y="574014"/>
                      <a:pt x="692527" y="547618"/>
                    </a:cubicBezTo>
                    <a:cubicBezTo>
                      <a:pt x="689671" y="546905"/>
                      <a:pt x="690385" y="547618"/>
                      <a:pt x="687530" y="546905"/>
                    </a:cubicBezTo>
                    <a:cubicBezTo>
                      <a:pt x="681819" y="571161"/>
                      <a:pt x="672538" y="594703"/>
                      <a:pt x="671110" y="618959"/>
                    </a:cubicBezTo>
                    <a:cubicBezTo>
                      <a:pt x="668254" y="658910"/>
                      <a:pt x="671824" y="699575"/>
                      <a:pt x="671824" y="740239"/>
                    </a:cubicBezTo>
                    <a:cubicBezTo>
                      <a:pt x="671824" y="769489"/>
                      <a:pt x="671110" y="799452"/>
                      <a:pt x="670396" y="828702"/>
                    </a:cubicBezTo>
                    <a:cubicBezTo>
                      <a:pt x="670396" y="833696"/>
                      <a:pt x="668254" y="838690"/>
                      <a:pt x="665399" y="843684"/>
                    </a:cubicBezTo>
                    <a:cubicBezTo>
                      <a:pt x="658260" y="855812"/>
                      <a:pt x="644696" y="856525"/>
                      <a:pt x="639698" y="843684"/>
                    </a:cubicBezTo>
                    <a:cubicBezTo>
                      <a:pt x="634701" y="831556"/>
                      <a:pt x="631846" y="817287"/>
                      <a:pt x="632559" y="804446"/>
                    </a:cubicBezTo>
                    <a:cubicBezTo>
                      <a:pt x="632559" y="756647"/>
                      <a:pt x="634701" y="709562"/>
                      <a:pt x="636129" y="661764"/>
                    </a:cubicBezTo>
                    <a:cubicBezTo>
                      <a:pt x="637557" y="622526"/>
                      <a:pt x="631846" y="584002"/>
                      <a:pt x="612570" y="544051"/>
                    </a:cubicBezTo>
                    <a:cubicBezTo>
                      <a:pt x="611142" y="572587"/>
                      <a:pt x="610429" y="596843"/>
                      <a:pt x="609001" y="620386"/>
                    </a:cubicBezTo>
                    <a:cubicBezTo>
                      <a:pt x="605431" y="676032"/>
                      <a:pt x="599006" y="730251"/>
                      <a:pt x="576875" y="781617"/>
                    </a:cubicBezTo>
                    <a:cubicBezTo>
                      <a:pt x="556886" y="827275"/>
                      <a:pt x="525474" y="860092"/>
                      <a:pt x="474074" y="865799"/>
                    </a:cubicBezTo>
                    <a:cubicBezTo>
                      <a:pt x="389119" y="873647"/>
                      <a:pt x="321299" y="842257"/>
                      <a:pt x="279179" y="768062"/>
                    </a:cubicBezTo>
                    <a:cubicBezTo>
                      <a:pt x="240628" y="699575"/>
                      <a:pt x="233489" y="626093"/>
                      <a:pt x="270612" y="553325"/>
                    </a:cubicBezTo>
                    <a:cubicBezTo>
                      <a:pt x="278465" y="537630"/>
                      <a:pt x="291315" y="524789"/>
                      <a:pt x="304165" y="507667"/>
                    </a:cubicBezTo>
                    <a:cubicBezTo>
                      <a:pt x="288459" y="507667"/>
                      <a:pt x="273468" y="509094"/>
                      <a:pt x="259903" y="507667"/>
                    </a:cubicBezTo>
                    <a:cubicBezTo>
                      <a:pt x="230634" y="504100"/>
                      <a:pt x="209216" y="487691"/>
                      <a:pt x="192083" y="464862"/>
                    </a:cubicBezTo>
                    <a:cubicBezTo>
                      <a:pt x="107129" y="348576"/>
                      <a:pt x="42164" y="223016"/>
                      <a:pt x="4327" y="83187"/>
                    </a:cubicBezTo>
                    <a:cubicBezTo>
                      <a:pt x="2899" y="78193"/>
                      <a:pt x="2185" y="72486"/>
                      <a:pt x="1471" y="67492"/>
                    </a:cubicBezTo>
                    <a:cubicBezTo>
                      <a:pt x="-4240" y="25401"/>
                      <a:pt x="5755" y="10419"/>
                      <a:pt x="47875" y="3998"/>
                    </a:cubicBezTo>
                    <a:cubicBezTo>
                      <a:pt x="99990" y="-4562"/>
                      <a:pt x="149963" y="2572"/>
                      <a:pt x="199936" y="18980"/>
                    </a:cubicBezTo>
                    <a:cubicBezTo>
                      <a:pt x="279179" y="46803"/>
                      <a:pt x="348427" y="91748"/>
                      <a:pt x="412678" y="145254"/>
                    </a:cubicBezTo>
                    <a:cubicBezTo>
                      <a:pt x="471932" y="194479"/>
                      <a:pt x="524760" y="250839"/>
                      <a:pt x="565453" y="317186"/>
                    </a:cubicBezTo>
                    <a:cubicBezTo>
                      <a:pt x="582586" y="344296"/>
                      <a:pt x="595437" y="374259"/>
                      <a:pt x="609715" y="402795"/>
                    </a:cubicBezTo>
                    <a:cubicBezTo>
                      <a:pt x="613998" y="397088"/>
                      <a:pt x="618995" y="392094"/>
                      <a:pt x="623993" y="385674"/>
                    </a:cubicBezTo>
                    <a:cubicBezTo>
                      <a:pt x="628276" y="380680"/>
                      <a:pt x="633987" y="376399"/>
                      <a:pt x="640412" y="374259"/>
                    </a:cubicBezTo>
                    <a:cubicBezTo>
                      <a:pt x="637557" y="367125"/>
                      <a:pt x="633273" y="359991"/>
                      <a:pt x="629704" y="353570"/>
                    </a:cubicBezTo>
                    <a:cubicBezTo>
                      <a:pt x="624707" y="344296"/>
                      <a:pt x="619709" y="335735"/>
                      <a:pt x="614712" y="327887"/>
                    </a:cubicBezTo>
                    <a:cubicBezTo>
                      <a:pt x="609001" y="319326"/>
                      <a:pt x="604003" y="311479"/>
                      <a:pt x="597578" y="303631"/>
                    </a:cubicBezTo>
                    <a:cubicBezTo>
                      <a:pt x="594723" y="299351"/>
                      <a:pt x="591867" y="295784"/>
                      <a:pt x="589012" y="291503"/>
                    </a:cubicBezTo>
                    <a:cubicBezTo>
                      <a:pt x="589012" y="291503"/>
                      <a:pt x="589012" y="291503"/>
                      <a:pt x="579731" y="280089"/>
                    </a:cubicBezTo>
                    <a:cubicBezTo>
                      <a:pt x="573306" y="272241"/>
                      <a:pt x="566167" y="264394"/>
                      <a:pt x="559742" y="256546"/>
                    </a:cubicBezTo>
                    <a:cubicBezTo>
                      <a:pt x="553317" y="247985"/>
                      <a:pt x="547605" y="239424"/>
                      <a:pt x="543322" y="230150"/>
                    </a:cubicBezTo>
                    <a:cubicBezTo>
                      <a:pt x="539038" y="220876"/>
                      <a:pt x="535469" y="210888"/>
                      <a:pt x="532613" y="200900"/>
                    </a:cubicBezTo>
                    <a:cubicBezTo>
                      <a:pt x="529758" y="190912"/>
                      <a:pt x="527616" y="180924"/>
                      <a:pt x="527616" y="169510"/>
                    </a:cubicBezTo>
                    <a:cubicBezTo>
                      <a:pt x="527616" y="169510"/>
                      <a:pt x="527616" y="169510"/>
                      <a:pt x="530472" y="168083"/>
                    </a:cubicBezTo>
                    <a:cubicBezTo>
                      <a:pt x="538325" y="175217"/>
                      <a:pt x="545464" y="183065"/>
                      <a:pt x="551889" y="190912"/>
                    </a:cubicBezTo>
                    <a:cubicBezTo>
                      <a:pt x="559028" y="198760"/>
                      <a:pt x="564739" y="206607"/>
                      <a:pt x="570450" y="214455"/>
                    </a:cubicBezTo>
                    <a:cubicBezTo>
                      <a:pt x="576161" y="222302"/>
                      <a:pt x="581159" y="230863"/>
                      <a:pt x="586156" y="239424"/>
                    </a:cubicBezTo>
                    <a:cubicBezTo>
                      <a:pt x="590439" y="248699"/>
                      <a:pt x="594723" y="257260"/>
                      <a:pt x="599720" y="265820"/>
                    </a:cubicBezTo>
                    <a:cubicBezTo>
                      <a:pt x="599720" y="265820"/>
                      <a:pt x="599720" y="265820"/>
                      <a:pt x="608287" y="278662"/>
                    </a:cubicBezTo>
                    <a:cubicBezTo>
                      <a:pt x="610429" y="282942"/>
                      <a:pt x="613284" y="287936"/>
                      <a:pt x="615426" y="292217"/>
                    </a:cubicBezTo>
                    <a:cubicBezTo>
                      <a:pt x="620423" y="301491"/>
                      <a:pt x="624707" y="310765"/>
                      <a:pt x="628276" y="320753"/>
                    </a:cubicBezTo>
                    <a:cubicBezTo>
                      <a:pt x="635415" y="337875"/>
                      <a:pt x="641126" y="354997"/>
                      <a:pt x="645410" y="372832"/>
                    </a:cubicBezTo>
                    <a:cubicBezTo>
                      <a:pt x="648265" y="372832"/>
                      <a:pt x="650407" y="372119"/>
                      <a:pt x="653263" y="372119"/>
                    </a:cubicBezTo>
                    <a:cubicBezTo>
                      <a:pt x="653976" y="372119"/>
                      <a:pt x="653976" y="372119"/>
                      <a:pt x="654690" y="372832"/>
                    </a:cubicBezTo>
                    <a:cubicBezTo>
                      <a:pt x="656118" y="372832"/>
                      <a:pt x="658260" y="372832"/>
                      <a:pt x="659688" y="373546"/>
                    </a:cubicBezTo>
                    <a:cubicBezTo>
                      <a:pt x="663971" y="354997"/>
                      <a:pt x="669682" y="337875"/>
                      <a:pt x="676821" y="320753"/>
                    </a:cubicBezTo>
                    <a:cubicBezTo>
                      <a:pt x="680391" y="310765"/>
                      <a:pt x="684674" y="301491"/>
                      <a:pt x="689671" y="292217"/>
                    </a:cubicBezTo>
                    <a:cubicBezTo>
                      <a:pt x="691813" y="287936"/>
                      <a:pt x="694669" y="282942"/>
                      <a:pt x="696810" y="278662"/>
                    </a:cubicBezTo>
                    <a:cubicBezTo>
                      <a:pt x="696810" y="278662"/>
                      <a:pt x="696810" y="278662"/>
                      <a:pt x="705377" y="265820"/>
                    </a:cubicBezTo>
                    <a:cubicBezTo>
                      <a:pt x="710375" y="257260"/>
                      <a:pt x="714658" y="248699"/>
                      <a:pt x="718941" y="239424"/>
                    </a:cubicBezTo>
                    <a:cubicBezTo>
                      <a:pt x="723939" y="230863"/>
                      <a:pt x="728936" y="222302"/>
                      <a:pt x="734647" y="214455"/>
                    </a:cubicBezTo>
                    <a:cubicBezTo>
                      <a:pt x="740358" y="206607"/>
                      <a:pt x="746070" y="198760"/>
                      <a:pt x="753209" y="190912"/>
                    </a:cubicBezTo>
                    <a:cubicBezTo>
                      <a:pt x="759634" y="183065"/>
                      <a:pt x="766773" y="175217"/>
                      <a:pt x="774626" y="168083"/>
                    </a:cubicBezTo>
                    <a:cubicBezTo>
                      <a:pt x="774626" y="168083"/>
                      <a:pt x="774626" y="168083"/>
                      <a:pt x="777481" y="169510"/>
                    </a:cubicBezTo>
                    <a:cubicBezTo>
                      <a:pt x="777481" y="180924"/>
                      <a:pt x="775340" y="190912"/>
                      <a:pt x="772484" y="200900"/>
                    </a:cubicBezTo>
                    <a:cubicBezTo>
                      <a:pt x="769628" y="210888"/>
                      <a:pt x="766059" y="220876"/>
                      <a:pt x="761775" y="230150"/>
                    </a:cubicBezTo>
                    <a:cubicBezTo>
                      <a:pt x="757492" y="239424"/>
                      <a:pt x="751781" y="247985"/>
                      <a:pt x="745356" y="256546"/>
                    </a:cubicBezTo>
                    <a:cubicBezTo>
                      <a:pt x="738931" y="264394"/>
                      <a:pt x="731792" y="272241"/>
                      <a:pt x="725367" y="280089"/>
                    </a:cubicBezTo>
                    <a:cubicBezTo>
                      <a:pt x="725367" y="280089"/>
                      <a:pt x="725367" y="280089"/>
                      <a:pt x="716086" y="291503"/>
                    </a:cubicBezTo>
                    <a:cubicBezTo>
                      <a:pt x="713230" y="295784"/>
                      <a:pt x="710375" y="299351"/>
                      <a:pt x="707519" y="303631"/>
                    </a:cubicBezTo>
                    <a:cubicBezTo>
                      <a:pt x="701094" y="311479"/>
                      <a:pt x="696097" y="319326"/>
                      <a:pt x="690385" y="327887"/>
                    </a:cubicBezTo>
                    <a:cubicBezTo>
                      <a:pt x="685388" y="335735"/>
                      <a:pt x="680391" y="344296"/>
                      <a:pt x="675393" y="353570"/>
                    </a:cubicBezTo>
                    <a:cubicBezTo>
                      <a:pt x="671824" y="359991"/>
                      <a:pt x="667541" y="367125"/>
                      <a:pt x="663971" y="374259"/>
                    </a:cubicBezTo>
                    <a:cubicBezTo>
                      <a:pt x="670396" y="376399"/>
                      <a:pt x="676107" y="380680"/>
                      <a:pt x="680391" y="385674"/>
                    </a:cubicBezTo>
                    <a:cubicBezTo>
                      <a:pt x="686102" y="392808"/>
                      <a:pt x="693241" y="400655"/>
                      <a:pt x="696810" y="405649"/>
                    </a:cubicBezTo>
                    <a:cubicBezTo>
                      <a:pt x="700380" y="394234"/>
                      <a:pt x="703236" y="384960"/>
                      <a:pt x="707519" y="375686"/>
                    </a:cubicBezTo>
                    <a:cubicBezTo>
                      <a:pt x="732506" y="314332"/>
                      <a:pt x="771770" y="263680"/>
                      <a:pt x="816746" y="216595"/>
                    </a:cubicBezTo>
                    <a:cubicBezTo>
                      <a:pt x="898844" y="130272"/>
                      <a:pt x="991651" y="59645"/>
                      <a:pt x="1105162" y="18980"/>
                    </a:cubicBezTo>
                    <a:cubicBezTo>
                      <a:pt x="1130862" y="10063"/>
                      <a:pt x="1156919" y="3999"/>
                      <a:pt x="1183334" y="14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63"/>
                <a:endParaRPr lang="en-US" dirty="0">
                  <a:solidFill>
                    <a:srgbClr val="000000"/>
                  </a:solidFill>
                  <a:latin typeface="Arial" panose="020B0604020202020204"/>
                </a:endParaRPr>
              </a:p>
            </p:txBody>
          </p:sp>
        </p:grpSp>
      </p:grpSp>
      <p:pic>
        <p:nvPicPr>
          <p:cNvPr id="23" name="Gráfico 8" descr="Sala de aula com preenchimento sólido">
            <a:extLst>
              <a:ext uri="{FF2B5EF4-FFF2-40B4-BE49-F238E27FC236}">
                <a16:creationId xmlns:a16="http://schemas.microsoft.com/office/drawing/2014/main" id="{2FC7599A-1F5D-440E-9BD6-6F38CB35F4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93563" y="3414312"/>
            <a:ext cx="526188" cy="526188"/>
          </a:xfrm>
          <a:prstGeom prst="rect">
            <a:avLst/>
          </a:prstGeom>
        </p:spPr>
      </p:pic>
      <p:pic>
        <p:nvPicPr>
          <p:cNvPr id="24" name="Gráfico 10" descr="Medalha com preenchimento sólido">
            <a:extLst>
              <a:ext uri="{FF2B5EF4-FFF2-40B4-BE49-F238E27FC236}">
                <a16:creationId xmlns:a16="http://schemas.microsoft.com/office/drawing/2014/main" id="{A4303ED0-CB9B-4A8E-948E-899A46B570F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82462" y="4058920"/>
            <a:ext cx="535043" cy="535043"/>
          </a:xfrm>
          <a:prstGeom prst="rect">
            <a:avLst/>
          </a:prstGeom>
        </p:spPr>
      </p:pic>
      <p:sp>
        <p:nvSpPr>
          <p:cNvPr id="25" name="Retângulo 9">
            <a:extLst>
              <a:ext uri="{FF2B5EF4-FFF2-40B4-BE49-F238E27FC236}">
                <a16:creationId xmlns:a16="http://schemas.microsoft.com/office/drawing/2014/main" id="{A09DAA29-059D-4514-BEDE-C9ADF055B0F7}"/>
              </a:ext>
            </a:extLst>
          </p:cNvPr>
          <p:cNvSpPr/>
          <p:nvPr userDrawn="1"/>
        </p:nvSpPr>
        <p:spPr>
          <a:xfrm>
            <a:off x="8344635" y="2028611"/>
            <a:ext cx="18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800"/>
              </a:spcAft>
            </a:pPr>
            <a:endParaRPr lang="en-US" sz="1200" b="1" dirty="0">
              <a:solidFill>
                <a:srgbClr val="FFC000"/>
              </a:solidFill>
            </a:endParaRP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CE3F60A6-CF70-451F-90C7-0AE431F12618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57566" y="2166938"/>
            <a:ext cx="3684040" cy="107730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Agile Metrics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B69B67C-1A99-46FC-850F-A57210A18F37}"/>
              </a:ext>
            </a:extLst>
          </p:cNvPr>
          <p:cNvSpPr/>
          <p:nvPr userDrawn="1"/>
        </p:nvSpPr>
        <p:spPr>
          <a:xfrm>
            <a:off x="3016059" y="42225"/>
            <a:ext cx="156579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r"/>
            <a:r>
              <a:rPr lang="en-US" sz="2400" b="0" dirty="0">
                <a:solidFill>
                  <a:schemeClr val="bg1"/>
                </a:solidFill>
              </a:rPr>
              <a:t>One Page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A294544-03B1-4C02-AF07-852E4ED737F2}"/>
              </a:ext>
            </a:extLst>
          </p:cNvPr>
          <p:cNvSpPr/>
          <p:nvPr userDrawn="1"/>
        </p:nvSpPr>
        <p:spPr>
          <a:xfrm>
            <a:off x="-13887" y="547399"/>
            <a:ext cx="2938062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l"/>
            <a:r>
              <a:rPr lang="en-US" sz="2000" b="1" dirty="0">
                <a:solidFill>
                  <a:schemeClr val="bg1"/>
                </a:solidFill>
              </a:rPr>
              <a:t>Highlights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C3AD750-64FE-4C8C-9C33-5EB12A09F265}"/>
              </a:ext>
            </a:extLst>
          </p:cNvPr>
          <p:cNvSpPr/>
          <p:nvPr userDrawn="1"/>
        </p:nvSpPr>
        <p:spPr>
          <a:xfrm>
            <a:off x="-586" y="4131985"/>
            <a:ext cx="2938062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l"/>
            <a:r>
              <a:rPr lang="en-US" sz="2000" b="1" dirty="0">
                <a:solidFill>
                  <a:schemeClr val="bg1"/>
                </a:solidFill>
              </a:rPr>
              <a:t>Client Success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C4A4D3-26F0-4B8E-A3E7-9DA917DCFEFD}"/>
              </a:ext>
            </a:extLst>
          </p:cNvPr>
          <p:cNvSpPr/>
          <p:nvPr userDrawn="1"/>
        </p:nvSpPr>
        <p:spPr>
          <a:xfrm>
            <a:off x="4647406" y="15194"/>
            <a:ext cx="2938062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l"/>
            <a:r>
              <a:rPr lang="en-US" sz="2000" b="1" dirty="0">
                <a:solidFill>
                  <a:schemeClr val="bg1"/>
                </a:solidFill>
              </a:rPr>
              <a:t>Agile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919D3E3-3F12-4833-A6C8-9A82B06F7B3D}"/>
              </a:ext>
            </a:extLst>
          </p:cNvPr>
          <p:cNvSpPr/>
          <p:nvPr userDrawn="1"/>
        </p:nvSpPr>
        <p:spPr>
          <a:xfrm>
            <a:off x="8422491" y="10985"/>
            <a:ext cx="2938062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l"/>
            <a:r>
              <a:rPr lang="en-US" sz="2000" b="1" dirty="0">
                <a:solidFill>
                  <a:schemeClr val="tx1"/>
                </a:solidFill>
              </a:rPr>
              <a:t>Finance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F9C03E9-24F1-48F2-907E-4AE9B111FAC0}"/>
              </a:ext>
            </a:extLst>
          </p:cNvPr>
          <p:cNvSpPr/>
          <p:nvPr userDrawn="1"/>
        </p:nvSpPr>
        <p:spPr>
          <a:xfrm>
            <a:off x="4610393" y="3421850"/>
            <a:ext cx="2938062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l"/>
            <a:r>
              <a:rPr lang="en-US" sz="2000" b="1" dirty="0">
                <a:solidFill>
                  <a:schemeClr val="tx1"/>
                </a:solidFill>
              </a:rPr>
              <a:t>Innovation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AB904D0-BB62-4353-8987-F1117DFA3774}"/>
              </a:ext>
            </a:extLst>
          </p:cNvPr>
          <p:cNvSpPr/>
          <p:nvPr userDrawn="1"/>
        </p:nvSpPr>
        <p:spPr>
          <a:xfrm>
            <a:off x="8383107" y="3421850"/>
            <a:ext cx="2938062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l"/>
            <a:r>
              <a:rPr lang="en-US" sz="2000" b="1" dirty="0">
                <a:solidFill>
                  <a:schemeClr val="bg1"/>
                </a:solidFill>
              </a:rPr>
              <a:t>Skills</a:t>
            </a:r>
          </a:p>
        </p:txBody>
      </p:sp>
      <p:sp>
        <p:nvSpPr>
          <p:cNvPr id="67" name="Title 50">
            <a:extLst>
              <a:ext uri="{FF2B5EF4-FFF2-40B4-BE49-F238E27FC236}">
                <a16:creationId xmlns:a16="http://schemas.microsoft.com/office/drawing/2014/main" id="{F4AFFD24-823E-462B-8343-58FA3A278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29" y="13539"/>
            <a:ext cx="2938062" cy="513954"/>
          </a:xfrm>
        </p:spPr>
        <p:txBody>
          <a:bodyPr anchor="ctr">
            <a:noAutofit/>
          </a:bodyPr>
          <a:lstStyle>
            <a:lvl1pPr algn="l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Squad Name</a:t>
            </a:r>
          </a:p>
        </p:txBody>
      </p:sp>
      <p:sp>
        <p:nvSpPr>
          <p:cNvPr id="69" name="Picture Placeholder 44">
            <a:extLst>
              <a:ext uri="{FF2B5EF4-FFF2-40B4-BE49-F238E27FC236}">
                <a16:creationId xmlns:a16="http://schemas.microsoft.com/office/drawing/2014/main" id="{B58768FE-4AFB-4CF5-B42D-FCD530056808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8446416" y="2175567"/>
            <a:ext cx="3684040" cy="10773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Finance Metrics</a:t>
            </a:r>
          </a:p>
        </p:txBody>
      </p:sp>
      <p:sp>
        <p:nvSpPr>
          <p:cNvPr id="76" name="Text Placeholder 70">
            <a:extLst>
              <a:ext uri="{FF2B5EF4-FFF2-40B4-BE49-F238E27FC236}">
                <a16:creationId xmlns:a16="http://schemas.microsoft.com/office/drawing/2014/main" id="{1CE7F12E-AA37-4671-A9F4-A11470FDC9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4271" y="1066737"/>
            <a:ext cx="4395708" cy="2992948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endParaRPr lang="en-US" dirty="0"/>
          </a:p>
        </p:txBody>
      </p:sp>
      <p:sp>
        <p:nvSpPr>
          <p:cNvPr id="78" name="Text Placeholder 70">
            <a:extLst>
              <a:ext uri="{FF2B5EF4-FFF2-40B4-BE49-F238E27FC236}">
                <a16:creationId xmlns:a16="http://schemas.microsoft.com/office/drawing/2014/main" id="{258C4A3C-79DE-4164-9BE3-5C1C015B86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9422" y="4666077"/>
            <a:ext cx="4395708" cy="2127298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endParaRPr lang="en-US" dirty="0"/>
          </a:p>
        </p:txBody>
      </p:sp>
      <p:sp>
        <p:nvSpPr>
          <p:cNvPr id="80" name="Text Placeholder 70">
            <a:extLst>
              <a:ext uri="{FF2B5EF4-FFF2-40B4-BE49-F238E27FC236}">
                <a16:creationId xmlns:a16="http://schemas.microsoft.com/office/drawing/2014/main" id="{A4BC0E1E-FAAA-4381-837E-A194CD6311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716557" y="474293"/>
            <a:ext cx="3525548" cy="1640758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endParaRPr lang="en-US" dirty="0"/>
          </a:p>
        </p:txBody>
      </p:sp>
      <p:sp>
        <p:nvSpPr>
          <p:cNvPr id="82" name="Text Placeholder 70">
            <a:extLst>
              <a:ext uri="{FF2B5EF4-FFF2-40B4-BE49-F238E27FC236}">
                <a16:creationId xmlns:a16="http://schemas.microsoft.com/office/drawing/2014/main" id="{1755A441-9857-4039-AD57-1FA2B6A0FC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89171" y="3940499"/>
            <a:ext cx="3495396" cy="2867563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endParaRPr lang="en-US" dirty="0"/>
          </a:p>
        </p:txBody>
      </p:sp>
      <p:sp>
        <p:nvSpPr>
          <p:cNvPr id="84" name="Text Placeholder 70">
            <a:extLst>
              <a:ext uri="{FF2B5EF4-FFF2-40B4-BE49-F238E27FC236}">
                <a16:creationId xmlns:a16="http://schemas.microsoft.com/office/drawing/2014/main" id="{F5A07353-D3A2-4DD7-964D-DC79E5918A2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80690" y="3940499"/>
            <a:ext cx="3495396" cy="2867563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6" name="Text Placeholder 70">
            <a:extLst>
              <a:ext uri="{FF2B5EF4-FFF2-40B4-BE49-F238E27FC236}">
                <a16:creationId xmlns:a16="http://schemas.microsoft.com/office/drawing/2014/main" id="{BB03E56D-A84D-4BD3-9DBA-8D36000D8CB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485800" y="484615"/>
            <a:ext cx="3525548" cy="1640758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B248D92-A993-4039-977E-9CED604CDB7F}"/>
              </a:ext>
            </a:extLst>
          </p:cNvPr>
          <p:cNvGrpSpPr/>
          <p:nvPr userDrawn="1"/>
        </p:nvGrpSpPr>
        <p:grpSpPr>
          <a:xfrm>
            <a:off x="7805589" y="3496906"/>
            <a:ext cx="505269" cy="351214"/>
            <a:chOff x="12903516" y="2420624"/>
            <a:chExt cx="505269" cy="351214"/>
          </a:xfrm>
        </p:grpSpPr>
        <p:sp>
          <p:nvSpPr>
            <p:cNvPr id="90" name="Freeform 80">
              <a:extLst>
                <a:ext uri="{FF2B5EF4-FFF2-40B4-BE49-F238E27FC236}">
                  <a16:creationId xmlns:a16="http://schemas.microsoft.com/office/drawing/2014/main" id="{8F019EB6-52FB-41A7-BD49-1830650B4B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03516" y="2420624"/>
              <a:ext cx="505269" cy="351214"/>
            </a:xfrm>
            <a:custGeom>
              <a:avLst/>
              <a:gdLst>
                <a:gd name="connsiteX0" fmla="*/ 154359 w 1429679"/>
                <a:gd name="connsiteY0" fmla="*/ 31750 h 993775"/>
                <a:gd name="connsiteX1" fmla="*/ 105147 w 1429679"/>
                <a:gd name="connsiteY1" fmla="*/ 35317 h 993775"/>
                <a:gd name="connsiteX2" fmla="*/ 33111 w 1429679"/>
                <a:gd name="connsiteY2" fmla="*/ 134480 h 993775"/>
                <a:gd name="connsiteX3" fmla="*/ 33111 w 1429679"/>
                <a:gd name="connsiteY3" fmla="*/ 138047 h 993775"/>
                <a:gd name="connsiteX4" fmla="*/ 36677 w 1429679"/>
                <a:gd name="connsiteY4" fmla="*/ 154455 h 993775"/>
                <a:gd name="connsiteX5" fmla="*/ 229248 w 1429679"/>
                <a:gd name="connsiteY5" fmla="*/ 546112 h 993775"/>
                <a:gd name="connsiteX6" fmla="*/ 305563 w 1429679"/>
                <a:gd name="connsiteY6" fmla="*/ 599617 h 993775"/>
                <a:gd name="connsiteX7" fmla="*/ 304850 w 1429679"/>
                <a:gd name="connsiteY7" fmla="*/ 601758 h 993775"/>
                <a:gd name="connsiteX8" fmla="*/ 314121 w 1429679"/>
                <a:gd name="connsiteY8" fmla="*/ 846454 h 993775"/>
                <a:gd name="connsiteX9" fmla="*/ 509545 w 1429679"/>
                <a:gd name="connsiteY9" fmla="*/ 960598 h 993775"/>
                <a:gd name="connsiteX10" fmla="*/ 538787 w 1429679"/>
                <a:gd name="connsiteY10" fmla="*/ 959172 h 993775"/>
                <a:gd name="connsiteX11" fmla="*/ 662888 w 1429679"/>
                <a:gd name="connsiteY11" fmla="*/ 867143 h 993775"/>
                <a:gd name="connsiteX12" fmla="*/ 672160 w 1429679"/>
                <a:gd name="connsiteY12" fmla="*/ 917794 h 993775"/>
                <a:gd name="connsiteX13" fmla="*/ 713527 w 1429679"/>
                <a:gd name="connsiteY13" fmla="*/ 947044 h 993775"/>
                <a:gd name="connsiteX14" fmla="*/ 754894 w 1429679"/>
                <a:gd name="connsiteY14" fmla="*/ 921361 h 993775"/>
                <a:gd name="connsiteX15" fmla="*/ 763453 w 1429679"/>
                <a:gd name="connsiteY15" fmla="*/ 892112 h 993775"/>
                <a:gd name="connsiteX16" fmla="*/ 764166 w 1429679"/>
                <a:gd name="connsiteY16" fmla="*/ 864289 h 993775"/>
                <a:gd name="connsiteX17" fmla="*/ 764166 w 1429679"/>
                <a:gd name="connsiteY17" fmla="*/ 865716 h 993775"/>
                <a:gd name="connsiteX18" fmla="*/ 916796 w 1429679"/>
                <a:gd name="connsiteY18" fmla="*/ 962025 h 993775"/>
                <a:gd name="connsiteX19" fmla="*/ 943899 w 1429679"/>
                <a:gd name="connsiteY19" fmla="*/ 959885 h 993775"/>
                <a:gd name="connsiteX20" fmla="*/ 1143602 w 1429679"/>
                <a:gd name="connsiteY20" fmla="*/ 770120 h 993775"/>
                <a:gd name="connsiteX21" fmla="*/ 1122918 w 1429679"/>
                <a:gd name="connsiteY21" fmla="*/ 598904 h 993775"/>
                <a:gd name="connsiteX22" fmla="*/ 1208505 w 1429679"/>
                <a:gd name="connsiteY22" fmla="*/ 533984 h 993775"/>
                <a:gd name="connsiteX23" fmla="*/ 1351150 w 1429679"/>
                <a:gd name="connsiteY23" fmla="*/ 275733 h 993775"/>
                <a:gd name="connsiteX24" fmla="*/ 1396083 w 1429679"/>
                <a:gd name="connsiteY24" fmla="*/ 128773 h 993775"/>
                <a:gd name="connsiteX25" fmla="*/ 1330466 w 1429679"/>
                <a:gd name="connsiteY25" fmla="*/ 36744 h 993775"/>
                <a:gd name="connsiteX26" fmla="*/ 1273409 w 1429679"/>
                <a:gd name="connsiteY26" fmla="*/ 31750 h 993775"/>
                <a:gd name="connsiteX27" fmla="*/ 1156440 w 1429679"/>
                <a:gd name="connsiteY27" fmla="*/ 52439 h 993775"/>
                <a:gd name="connsiteX28" fmla="*/ 876856 w 1429679"/>
                <a:gd name="connsiteY28" fmla="*/ 235783 h 993775"/>
                <a:gd name="connsiteX29" fmla="*/ 874003 w 1429679"/>
                <a:gd name="connsiteY29" fmla="*/ 236496 h 993775"/>
                <a:gd name="connsiteX30" fmla="*/ 870437 w 1429679"/>
                <a:gd name="connsiteY30" fmla="*/ 232929 h 993775"/>
                <a:gd name="connsiteX31" fmla="*/ 852606 w 1429679"/>
                <a:gd name="connsiteY31" fmla="*/ 203680 h 993775"/>
                <a:gd name="connsiteX32" fmla="*/ 849753 w 1429679"/>
                <a:gd name="connsiteY32" fmla="*/ 202966 h 993775"/>
                <a:gd name="connsiteX33" fmla="*/ 836202 w 1429679"/>
                <a:gd name="connsiteY33" fmla="*/ 199399 h 993775"/>
                <a:gd name="connsiteX34" fmla="*/ 816232 w 1429679"/>
                <a:gd name="connsiteY34" fmla="*/ 207247 h 993775"/>
                <a:gd name="connsiteX35" fmla="*/ 790555 w 1429679"/>
                <a:gd name="connsiteY35" fmla="*/ 232929 h 993775"/>
                <a:gd name="connsiteX36" fmla="*/ 770585 w 1429679"/>
                <a:gd name="connsiteY36" fmla="*/ 258612 h 993775"/>
                <a:gd name="connsiteX37" fmla="*/ 752755 w 1429679"/>
                <a:gd name="connsiteY37" fmla="*/ 287861 h 993775"/>
                <a:gd name="connsiteX38" fmla="*/ 750615 w 1429679"/>
                <a:gd name="connsiteY38" fmla="*/ 292142 h 993775"/>
                <a:gd name="connsiteX39" fmla="*/ 740630 w 1429679"/>
                <a:gd name="connsiteY39" fmla="*/ 311403 h 993775"/>
                <a:gd name="connsiteX40" fmla="*/ 731358 w 1429679"/>
                <a:gd name="connsiteY40" fmla="*/ 325671 h 993775"/>
                <a:gd name="connsiteX41" fmla="*/ 729218 w 1429679"/>
                <a:gd name="connsiteY41" fmla="*/ 329238 h 993775"/>
                <a:gd name="connsiteX42" fmla="*/ 723512 w 1429679"/>
                <a:gd name="connsiteY42" fmla="*/ 340653 h 993775"/>
                <a:gd name="connsiteX43" fmla="*/ 722799 w 1429679"/>
                <a:gd name="connsiteY43" fmla="*/ 341366 h 993775"/>
                <a:gd name="connsiteX44" fmla="*/ 714240 w 1429679"/>
                <a:gd name="connsiteY44" fmla="*/ 346360 h 993775"/>
                <a:gd name="connsiteX45" fmla="*/ 705682 w 1429679"/>
                <a:gd name="connsiteY45" fmla="*/ 341366 h 993775"/>
                <a:gd name="connsiteX46" fmla="*/ 705682 w 1429679"/>
                <a:gd name="connsiteY46" fmla="*/ 340653 h 993775"/>
                <a:gd name="connsiteX47" fmla="*/ 699263 w 1429679"/>
                <a:gd name="connsiteY47" fmla="*/ 329238 h 993775"/>
                <a:gd name="connsiteX48" fmla="*/ 697123 w 1429679"/>
                <a:gd name="connsiteY48" fmla="*/ 325671 h 993775"/>
                <a:gd name="connsiteX49" fmla="*/ 687851 w 1429679"/>
                <a:gd name="connsiteY49" fmla="*/ 311403 h 993775"/>
                <a:gd name="connsiteX50" fmla="*/ 677866 w 1429679"/>
                <a:gd name="connsiteY50" fmla="*/ 292142 h 993775"/>
                <a:gd name="connsiteX51" fmla="*/ 675726 w 1429679"/>
                <a:gd name="connsiteY51" fmla="*/ 287861 h 993775"/>
                <a:gd name="connsiteX52" fmla="*/ 657896 w 1429679"/>
                <a:gd name="connsiteY52" fmla="*/ 258612 h 993775"/>
                <a:gd name="connsiteX53" fmla="*/ 637925 w 1429679"/>
                <a:gd name="connsiteY53" fmla="*/ 232929 h 993775"/>
                <a:gd name="connsiteX54" fmla="*/ 612249 w 1429679"/>
                <a:gd name="connsiteY54" fmla="*/ 207247 h 993775"/>
                <a:gd name="connsiteX55" fmla="*/ 592279 w 1429679"/>
                <a:gd name="connsiteY55" fmla="*/ 199399 h 993775"/>
                <a:gd name="connsiteX56" fmla="*/ 578728 w 1429679"/>
                <a:gd name="connsiteY56" fmla="*/ 202966 h 993775"/>
                <a:gd name="connsiteX57" fmla="*/ 575875 w 1429679"/>
                <a:gd name="connsiteY57" fmla="*/ 203680 h 993775"/>
                <a:gd name="connsiteX58" fmla="*/ 558044 w 1429679"/>
                <a:gd name="connsiteY58" fmla="*/ 232929 h 993775"/>
                <a:gd name="connsiteX59" fmla="*/ 554478 w 1429679"/>
                <a:gd name="connsiteY59" fmla="*/ 236496 h 993775"/>
                <a:gd name="connsiteX60" fmla="*/ 552338 w 1429679"/>
                <a:gd name="connsiteY60" fmla="*/ 235783 h 993775"/>
                <a:gd name="connsiteX61" fmla="*/ 494567 w 1429679"/>
                <a:gd name="connsiteY61" fmla="*/ 183705 h 993775"/>
                <a:gd name="connsiteX62" fmla="*/ 272041 w 1429679"/>
                <a:gd name="connsiteY62" fmla="*/ 52439 h 993775"/>
                <a:gd name="connsiteX63" fmla="*/ 154359 w 1429679"/>
                <a:gd name="connsiteY63" fmla="*/ 31750 h 993775"/>
                <a:gd name="connsiteX64" fmla="*/ 154627 w 1429679"/>
                <a:gd name="connsiteY64" fmla="*/ 0 h 993775"/>
                <a:gd name="connsiteX65" fmla="*/ 282360 w 1429679"/>
                <a:gd name="connsiteY65" fmla="*/ 22132 h 993775"/>
                <a:gd name="connsiteX66" fmla="*/ 514990 w 1429679"/>
                <a:gd name="connsiteY66" fmla="*/ 159204 h 993775"/>
                <a:gd name="connsiteX67" fmla="*/ 546388 w 1429679"/>
                <a:gd name="connsiteY67" fmla="*/ 186333 h 993775"/>
                <a:gd name="connsiteX68" fmla="*/ 562800 w 1429679"/>
                <a:gd name="connsiteY68" fmla="*/ 174910 h 993775"/>
                <a:gd name="connsiteX69" fmla="*/ 565654 w 1429679"/>
                <a:gd name="connsiteY69" fmla="*/ 174196 h 993775"/>
                <a:gd name="connsiteX70" fmla="*/ 592771 w 1429679"/>
                <a:gd name="connsiteY70" fmla="*/ 167771 h 993775"/>
                <a:gd name="connsiteX71" fmla="*/ 633445 w 1429679"/>
                <a:gd name="connsiteY71" fmla="*/ 182763 h 993775"/>
                <a:gd name="connsiteX72" fmla="*/ 661989 w 1429679"/>
                <a:gd name="connsiteY72" fmla="*/ 212034 h 993775"/>
                <a:gd name="connsiteX73" fmla="*/ 661989 w 1429679"/>
                <a:gd name="connsiteY73" fmla="*/ 212748 h 993775"/>
                <a:gd name="connsiteX74" fmla="*/ 684110 w 1429679"/>
                <a:gd name="connsiteY74" fmla="*/ 240591 h 993775"/>
                <a:gd name="connsiteX75" fmla="*/ 704091 w 1429679"/>
                <a:gd name="connsiteY75" fmla="*/ 273431 h 993775"/>
                <a:gd name="connsiteX76" fmla="*/ 706232 w 1429679"/>
                <a:gd name="connsiteY76" fmla="*/ 277715 h 993775"/>
                <a:gd name="connsiteX77" fmla="*/ 714795 w 1429679"/>
                <a:gd name="connsiteY77" fmla="*/ 293421 h 993775"/>
                <a:gd name="connsiteX78" fmla="*/ 723358 w 1429679"/>
                <a:gd name="connsiteY78" fmla="*/ 277715 h 993775"/>
                <a:gd name="connsiteX79" fmla="*/ 725498 w 1429679"/>
                <a:gd name="connsiteY79" fmla="*/ 273431 h 993775"/>
                <a:gd name="connsiteX80" fmla="*/ 745479 w 1429679"/>
                <a:gd name="connsiteY80" fmla="*/ 240591 h 993775"/>
                <a:gd name="connsiteX81" fmla="*/ 767600 w 1429679"/>
                <a:gd name="connsiteY81" fmla="*/ 212748 h 993775"/>
                <a:gd name="connsiteX82" fmla="*/ 796144 w 1429679"/>
                <a:gd name="connsiteY82" fmla="*/ 182763 h 993775"/>
                <a:gd name="connsiteX83" fmla="*/ 836818 w 1429679"/>
                <a:gd name="connsiteY83" fmla="*/ 167771 h 993775"/>
                <a:gd name="connsiteX84" fmla="*/ 863935 w 1429679"/>
                <a:gd name="connsiteY84" fmla="*/ 174196 h 993775"/>
                <a:gd name="connsiteX85" fmla="*/ 866789 w 1429679"/>
                <a:gd name="connsiteY85" fmla="*/ 174910 h 993775"/>
                <a:gd name="connsiteX86" fmla="*/ 883202 w 1429679"/>
                <a:gd name="connsiteY86" fmla="*/ 186333 h 993775"/>
                <a:gd name="connsiteX87" fmla="*/ 1146516 w 1429679"/>
                <a:gd name="connsiteY87" fmla="*/ 22132 h 993775"/>
                <a:gd name="connsiteX88" fmla="*/ 1274248 w 1429679"/>
                <a:gd name="connsiteY88" fmla="*/ 0 h 993775"/>
                <a:gd name="connsiteX89" fmla="*/ 1337044 w 1429679"/>
                <a:gd name="connsiteY89" fmla="*/ 5711 h 993775"/>
                <a:gd name="connsiteX90" fmla="*/ 1410544 w 1429679"/>
                <a:gd name="connsiteY90" fmla="*/ 48547 h 993775"/>
                <a:gd name="connsiteX91" fmla="*/ 1428384 w 1429679"/>
                <a:gd name="connsiteY91" fmla="*/ 132075 h 993775"/>
                <a:gd name="connsiteX92" fmla="*/ 1380573 w 1429679"/>
                <a:gd name="connsiteY92" fmla="*/ 287709 h 993775"/>
                <a:gd name="connsiteX93" fmla="*/ 1235001 w 1429679"/>
                <a:gd name="connsiteY93" fmla="*/ 552573 h 993775"/>
                <a:gd name="connsiteX94" fmla="*/ 1166496 w 1429679"/>
                <a:gd name="connsiteY94" fmla="*/ 616826 h 993775"/>
                <a:gd name="connsiteX95" fmla="*/ 1175060 w 1429679"/>
                <a:gd name="connsiteY95" fmla="*/ 776744 h 993775"/>
                <a:gd name="connsiteX96" fmla="*/ 1098705 w 1429679"/>
                <a:gd name="connsiteY96" fmla="*/ 920955 h 993775"/>
                <a:gd name="connsiteX97" fmla="*/ 950279 w 1429679"/>
                <a:gd name="connsiteY97" fmla="*/ 990919 h 993775"/>
                <a:gd name="connsiteX98" fmla="*/ 917454 w 1429679"/>
                <a:gd name="connsiteY98" fmla="*/ 993775 h 993775"/>
                <a:gd name="connsiteX99" fmla="*/ 781158 w 1429679"/>
                <a:gd name="connsiteY99" fmla="*/ 939517 h 993775"/>
                <a:gd name="connsiteX100" fmla="*/ 714081 w 1429679"/>
                <a:gd name="connsiteY100" fmla="*/ 978783 h 993775"/>
                <a:gd name="connsiteX101" fmla="*/ 649144 w 1429679"/>
                <a:gd name="connsiteY101" fmla="*/ 940945 h 993775"/>
                <a:gd name="connsiteX102" fmla="*/ 542106 w 1429679"/>
                <a:gd name="connsiteY102" fmla="*/ 990919 h 993775"/>
                <a:gd name="connsiteX103" fmla="*/ 509995 w 1429679"/>
                <a:gd name="connsiteY103" fmla="*/ 992347 h 993775"/>
                <a:gd name="connsiteX104" fmla="*/ 380121 w 1429679"/>
                <a:gd name="connsiteY104" fmla="*/ 959507 h 993775"/>
                <a:gd name="connsiteX105" fmla="*/ 287355 w 1429679"/>
                <a:gd name="connsiteY105" fmla="*/ 862414 h 993775"/>
                <a:gd name="connsiteX106" fmla="*/ 245967 w 1429679"/>
                <a:gd name="connsiteY106" fmla="*/ 724628 h 993775"/>
                <a:gd name="connsiteX107" fmla="*/ 263806 w 1429679"/>
                <a:gd name="connsiteY107" fmla="*/ 617540 h 993775"/>
                <a:gd name="connsiteX108" fmla="*/ 203865 w 1429679"/>
                <a:gd name="connsiteY108" fmla="*/ 564710 h 993775"/>
                <a:gd name="connsiteX109" fmla="*/ 6201 w 1429679"/>
                <a:gd name="connsiteY109" fmla="*/ 162060 h 993775"/>
                <a:gd name="connsiteX110" fmla="*/ 2633 w 1429679"/>
                <a:gd name="connsiteY110" fmla="*/ 141356 h 993775"/>
                <a:gd name="connsiteX111" fmla="*/ 1919 w 1429679"/>
                <a:gd name="connsiteY111" fmla="*/ 139214 h 993775"/>
                <a:gd name="connsiteX112" fmla="*/ 100394 w 1429679"/>
                <a:gd name="connsiteY112" fmla="*/ 4284 h 993775"/>
                <a:gd name="connsiteX113" fmla="*/ 154627 w 1429679"/>
                <a:gd name="connsiteY113" fmla="*/ 0 h 99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1429679" h="993775">
                  <a:moveTo>
                    <a:pt x="154359" y="31750"/>
                  </a:moveTo>
                  <a:cubicBezTo>
                    <a:pt x="137955" y="31750"/>
                    <a:pt x="121551" y="32464"/>
                    <a:pt x="105147" y="35317"/>
                  </a:cubicBezTo>
                  <a:cubicBezTo>
                    <a:pt x="46662" y="44591"/>
                    <a:pt x="24552" y="75268"/>
                    <a:pt x="33111" y="134480"/>
                  </a:cubicBezTo>
                  <a:cubicBezTo>
                    <a:pt x="33111" y="135907"/>
                    <a:pt x="33111" y="136620"/>
                    <a:pt x="33111" y="138047"/>
                  </a:cubicBezTo>
                  <a:cubicBezTo>
                    <a:pt x="33824" y="142327"/>
                    <a:pt x="34537" y="148035"/>
                    <a:pt x="36677" y="154455"/>
                  </a:cubicBezTo>
                  <a:cubicBezTo>
                    <a:pt x="73052" y="290715"/>
                    <a:pt x="136529" y="419127"/>
                    <a:pt x="229248" y="546112"/>
                  </a:cubicBezTo>
                  <a:cubicBezTo>
                    <a:pt x="249931" y="574648"/>
                    <a:pt x="275607" y="592483"/>
                    <a:pt x="305563" y="599617"/>
                  </a:cubicBezTo>
                  <a:cubicBezTo>
                    <a:pt x="305563" y="600331"/>
                    <a:pt x="304850" y="601044"/>
                    <a:pt x="304850" y="601758"/>
                  </a:cubicBezTo>
                  <a:cubicBezTo>
                    <a:pt x="264909" y="680232"/>
                    <a:pt x="267762" y="765126"/>
                    <a:pt x="314121" y="846454"/>
                  </a:cubicBezTo>
                  <a:cubicBezTo>
                    <a:pt x="356915" y="921361"/>
                    <a:pt x="423958" y="960598"/>
                    <a:pt x="509545" y="960598"/>
                  </a:cubicBezTo>
                  <a:cubicBezTo>
                    <a:pt x="518817" y="960598"/>
                    <a:pt x="528802" y="960598"/>
                    <a:pt x="538787" y="959172"/>
                  </a:cubicBezTo>
                  <a:cubicBezTo>
                    <a:pt x="593705" y="954178"/>
                    <a:pt x="635786" y="922788"/>
                    <a:pt x="662888" y="867143"/>
                  </a:cubicBezTo>
                  <a:cubicBezTo>
                    <a:pt x="662175" y="883551"/>
                    <a:pt x="665741" y="901386"/>
                    <a:pt x="672160" y="917794"/>
                  </a:cubicBezTo>
                  <a:cubicBezTo>
                    <a:pt x="679292" y="935629"/>
                    <a:pt x="694983" y="947044"/>
                    <a:pt x="713527" y="947044"/>
                  </a:cubicBezTo>
                  <a:cubicBezTo>
                    <a:pt x="730645" y="947044"/>
                    <a:pt x="745622" y="937770"/>
                    <a:pt x="754894" y="921361"/>
                  </a:cubicBezTo>
                  <a:cubicBezTo>
                    <a:pt x="759887" y="911374"/>
                    <a:pt x="762740" y="901386"/>
                    <a:pt x="763453" y="892112"/>
                  </a:cubicBezTo>
                  <a:cubicBezTo>
                    <a:pt x="763453" y="883551"/>
                    <a:pt x="763453" y="874277"/>
                    <a:pt x="764166" y="864289"/>
                  </a:cubicBezTo>
                  <a:cubicBezTo>
                    <a:pt x="764166" y="865003"/>
                    <a:pt x="764166" y="865003"/>
                    <a:pt x="764166" y="865716"/>
                  </a:cubicBezTo>
                  <a:cubicBezTo>
                    <a:pt x="791982" y="924215"/>
                    <a:pt x="851893" y="962025"/>
                    <a:pt x="916796" y="962025"/>
                  </a:cubicBezTo>
                  <a:cubicBezTo>
                    <a:pt x="926068" y="962025"/>
                    <a:pt x="935340" y="961312"/>
                    <a:pt x="943899" y="959885"/>
                  </a:cubicBezTo>
                  <a:cubicBezTo>
                    <a:pt x="1051596" y="942050"/>
                    <a:pt x="1122205" y="874990"/>
                    <a:pt x="1143602" y="770120"/>
                  </a:cubicBezTo>
                  <a:cubicBezTo>
                    <a:pt x="1157153" y="702347"/>
                    <a:pt x="1150734" y="645988"/>
                    <a:pt x="1122918" y="598904"/>
                  </a:cubicBezTo>
                  <a:cubicBezTo>
                    <a:pt x="1162859" y="590343"/>
                    <a:pt x="1187822" y="563234"/>
                    <a:pt x="1208505" y="533984"/>
                  </a:cubicBezTo>
                  <a:cubicBezTo>
                    <a:pt x="1261284" y="461218"/>
                    <a:pt x="1306217" y="379176"/>
                    <a:pt x="1351150" y="275733"/>
                  </a:cubicBezTo>
                  <a:cubicBezTo>
                    <a:pt x="1370407" y="230789"/>
                    <a:pt x="1389664" y="182278"/>
                    <a:pt x="1396083" y="128773"/>
                  </a:cubicBezTo>
                  <a:cubicBezTo>
                    <a:pt x="1402502" y="78121"/>
                    <a:pt x="1379679" y="46018"/>
                    <a:pt x="1330466" y="36744"/>
                  </a:cubicBezTo>
                  <a:cubicBezTo>
                    <a:pt x="1311209" y="33177"/>
                    <a:pt x="1292666" y="31750"/>
                    <a:pt x="1273409" y="31750"/>
                  </a:cubicBezTo>
                  <a:cubicBezTo>
                    <a:pt x="1234894" y="31750"/>
                    <a:pt x="1195667" y="38171"/>
                    <a:pt x="1156440" y="52439"/>
                  </a:cubicBezTo>
                  <a:cubicBezTo>
                    <a:pt x="1056588" y="87395"/>
                    <a:pt x="964582" y="148035"/>
                    <a:pt x="876856" y="235783"/>
                  </a:cubicBezTo>
                  <a:cubicBezTo>
                    <a:pt x="876142" y="236496"/>
                    <a:pt x="874716" y="236496"/>
                    <a:pt x="874003" y="236496"/>
                  </a:cubicBezTo>
                  <a:cubicBezTo>
                    <a:pt x="872576" y="236496"/>
                    <a:pt x="870437" y="235069"/>
                    <a:pt x="870437" y="232929"/>
                  </a:cubicBezTo>
                  <a:cubicBezTo>
                    <a:pt x="871150" y="220801"/>
                    <a:pt x="864018" y="209387"/>
                    <a:pt x="852606" y="203680"/>
                  </a:cubicBezTo>
                  <a:cubicBezTo>
                    <a:pt x="852606" y="203680"/>
                    <a:pt x="852606" y="203680"/>
                    <a:pt x="849753" y="202966"/>
                  </a:cubicBezTo>
                  <a:cubicBezTo>
                    <a:pt x="845474" y="200826"/>
                    <a:pt x="841194" y="199399"/>
                    <a:pt x="836202" y="199399"/>
                  </a:cubicBezTo>
                  <a:cubicBezTo>
                    <a:pt x="829070" y="199399"/>
                    <a:pt x="821937" y="202253"/>
                    <a:pt x="816232" y="207247"/>
                  </a:cubicBezTo>
                  <a:cubicBezTo>
                    <a:pt x="805533" y="215808"/>
                    <a:pt x="797688" y="225082"/>
                    <a:pt x="790555" y="232929"/>
                  </a:cubicBezTo>
                  <a:cubicBezTo>
                    <a:pt x="783423" y="241490"/>
                    <a:pt x="777004" y="250051"/>
                    <a:pt x="770585" y="258612"/>
                  </a:cubicBezTo>
                  <a:cubicBezTo>
                    <a:pt x="764166" y="268599"/>
                    <a:pt x="757747" y="277874"/>
                    <a:pt x="752755" y="287861"/>
                  </a:cubicBezTo>
                  <a:cubicBezTo>
                    <a:pt x="752755" y="287861"/>
                    <a:pt x="752755" y="287861"/>
                    <a:pt x="750615" y="292142"/>
                  </a:cubicBezTo>
                  <a:cubicBezTo>
                    <a:pt x="747049" y="299276"/>
                    <a:pt x="744196" y="305696"/>
                    <a:pt x="740630" y="311403"/>
                  </a:cubicBezTo>
                  <a:cubicBezTo>
                    <a:pt x="740630" y="311403"/>
                    <a:pt x="740630" y="311403"/>
                    <a:pt x="731358" y="325671"/>
                  </a:cubicBezTo>
                  <a:cubicBezTo>
                    <a:pt x="731358" y="325671"/>
                    <a:pt x="731358" y="325671"/>
                    <a:pt x="729218" y="329238"/>
                  </a:cubicBezTo>
                  <a:cubicBezTo>
                    <a:pt x="727078" y="332805"/>
                    <a:pt x="724939" y="337086"/>
                    <a:pt x="723512" y="340653"/>
                  </a:cubicBezTo>
                  <a:cubicBezTo>
                    <a:pt x="722799" y="340653"/>
                    <a:pt x="722799" y="340653"/>
                    <a:pt x="722799" y="341366"/>
                  </a:cubicBezTo>
                  <a:cubicBezTo>
                    <a:pt x="721373" y="344933"/>
                    <a:pt x="717807" y="346360"/>
                    <a:pt x="714240" y="346360"/>
                  </a:cubicBezTo>
                  <a:cubicBezTo>
                    <a:pt x="710674" y="346360"/>
                    <a:pt x="707108" y="344933"/>
                    <a:pt x="705682" y="341366"/>
                  </a:cubicBezTo>
                  <a:cubicBezTo>
                    <a:pt x="705682" y="341366"/>
                    <a:pt x="705682" y="340653"/>
                    <a:pt x="705682" y="340653"/>
                  </a:cubicBezTo>
                  <a:cubicBezTo>
                    <a:pt x="703542" y="337086"/>
                    <a:pt x="701402" y="332805"/>
                    <a:pt x="699263" y="329238"/>
                  </a:cubicBezTo>
                  <a:cubicBezTo>
                    <a:pt x="699263" y="329238"/>
                    <a:pt x="699263" y="329238"/>
                    <a:pt x="697123" y="325671"/>
                  </a:cubicBezTo>
                  <a:cubicBezTo>
                    <a:pt x="697123" y="325671"/>
                    <a:pt x="697123" y="325671"/>
                    <a:pt x="687851" y="311403"/>
                  </a:cubicBezTo>
                  <a:cubicBezTo>
                    <a:pt x="684285" y="305696"/>
                    <a:pt x="681432" y="299276"/>
                    <a:pt x="677866" y="292142"/>
                  </a:cubicBezTo>
                  <a:cubicBezTo>
                    <a:pt x="677866" y="292142"/>
                    <a:pt x="677866" y="292142"/>
                    <a:pt x="675726" y="287861"/>
                  </a:cubicBezTo>
                  <a:cubicBezTo>
                    <a:pt x="670734" y="277874"/>
                    <a:pt x="664315" y="268599"/>
                    <a:pt x="657896" y="258612"/>
                  </a:cubicBezTo>
                  <a:cubicBezTo>
                    <a:pt x="651477" y="250051"/>
                    <a:pt x="645058" y="241490"/>
                    <a:pt x="637925" y="232929"/>
                  </a:cubicBezTo>
                  <a:cubicBezTo>
                    <a:pt x="630793" y="225082"/>
                    <a:pt x="622948" y="215808"/>
                    <a:pt x="612249" y="207247"/>
                  </a:cubicBezTo>
                  <a:cubicBezTo>
                    <a:pt x="606544" y="202253"/>
                    <a:pt x="599411" y="199399"/>
                    <a:pt x="592279" y="199399"/>
                  </a:cubicBezTo>
                  <a:cubicBezTo>
                    <a:pt x="587286" y="199399"/>
                    <a:pt x="583007" y="200826"/>
                    <a:pt x="578728" y="202966"/>
                  </a:cubicBezTo>
                  <a:cubicBezTo>
                    <a:pt x="578728" y="202966"/>
                    <a:pt x="578728" y="202966"/>
                    <a:pt x="575875" y="203680"/>
                  </a:cubicBezTo>
                  <a:cubicBezTo>
                    <a:pt x="564463" y="209387"/>
                    <a:pt x="557331" y="220801"/>
                    <a:pt x="558044" y="232929"/>
                  </a:cubicBezTo>
                  <a:cubicBezTo>
                    <a:pt x="558044" y="235069"/>
                    <a:pt x="555905" y="236496"/>
                    <a:pt x="554478" y="236496"/>
                  </a:cubicBezTo>
                  <a:cubicBezTo>
                    <a:pt x="553765" y="236496"/>
                    <a:pt x="553052" y="236496"/>
                    <a:pt x="552338" y="235783"/>
                  </a:cubicBezTo>
                  <a:cubicBezTo>
                    <a:pt x="534508" y="217948"/>
                    <a:pt x="515251" y="200826"/>
                    <a:pt x="494567" y="183705"/>
                  </a:cubicBezTo>
                  <a:cubicBezTo>
                    <a:pt x="419679" y="120925"/>
                    <a:pt x="346930" y="78121"/>
                    <a:pt x="272041" y="52439"/>
                  </a:cubicBezTo>
                  <a:cubicBezTo>
                    <a:pt x="231387" y="38171"/>
                    <a:pt x="192873" y="31750"/>
                    <a:pt x="154359" y="31750"/>
                  </a:cubicBezTo>
                  <a:close/>
                  <a:moveTo>
                    <a:pt x="154627" y="0"/>
                  </a:moveTo>
                  <a:cubicBezTo>
                    <a:pt x="196729" y="0"/>
                    <a:pt x="238117" y="7139"/>
                    <a:pt x="282360" y="22132"/>
                  </a:cubicBezTo>
                  <a:cubicBezTo>
                    <a:pt x="360854" y="49261"/>
                    <a:pt x="437208" y="94237"/>
                    <a:pt x="514990" y="159204"/>
                  </a:cubicBezTo>
                  <a:cubicBezTo>
                    <a:pt x="525693" y="168485"/>
                    <a:pt x="536397" y="177766"/>
                    <a:pt x="546388" y="186333"/>
                  </a:cubicBezTo>
                  <a:cubicBezTo>
                    <a:pt x="551383" y="182049"/>
                    <a:pt x="557091" y="178480"/>
                    <a:pt x="562800" y="174910"/>
                  </a:cubicBezTo>
                  <a:cubicBezTo>
                    <a:pt x="562800" y="174910"/>
                    <a:pt x="562800" y="174910"/>
                    <a:pt x="565654" y="174196"/>
                  </a:cubicBezTo>
                  <a:cubicBezTo>
                    <a:pt x="574218" y="169913"/>
                    <a:pt x="583494" y="167771"/>
                    <a:pt x="592771" y="167771"/>
                  </a:cubicBezTo>
                  <a:cubicBezTo>
                    <a:pt x="607043" y="167771"/>
                    <a:pt x="622028" y="173482"/>
                    <a:pt x="633445" y="182763"/>
                  </a:cubicBezTo>
                  <a:cubicBezTo>
                    <a:pt x="645576" y="193472"/>
                    <a:pt x="654853" y="203467"/>
                    <a:pt x="661989" y="212034"/>
                  </a:cubicBezTo>
                  <a:cubicBezTo>
                    <a:pt x="661989" y="212034"/>
                    <a:pt x="661989" y="212034"/>
                    <a:pt x="661989" y="212748"/>
                  </a:cubicBezTo>
                  <a:cubicBezTo>
                    <a:pt x="669838" y="221315"/>
                    <a:pt x="676974" y="230596"/>
                    <a:pt x="684110" y="240591"/>
                  </a:cubicBezTo>
                  <a:cubicBezTo>
                    <a:pt x="691960" y="251300"/>
                    <a:pt x="698382" y="262722"/>
                    <a:pt x="704091" y="273431"/>
                  </a:cubicBezTo>
                  <a:cubicBezTo>
                    <a:pt x="704091" y="273431"/>
                    <a:pt x="704091" y="273431"/>
                    <a:pt x="706232" y="277715"/>
                  </a:cubicBezTo>
                  <a:cubicBezTo>
                    <a:pt x="709086" y="283426"/>
                    <a:pt x="711940" y="289137"/>
                    <a:pt x="714795" y="293421"/>
                  </a:cubicBezTo>
                  <a:cubicBezTo>
                    <a:pt x="717649" y="289137"/>
                    <a:pt x="720503" y="283426"/>
                    <a:pt x="723358" y="277715"/>
                  </a:cubicBezTo>
                  <a:cubicBezTo>
                    <a:pt x="723358" y="277715"/>
                    <a:pt x="723358" y="277715"/>
                    <a:pt x="725498" y="273431"/>
                  </a:cubicBezTo>
                  <a:cubicBezTo>
                    <a:pt x="731207" y="262722"/>
                    <a:pt x="737629" y="251300"/>
                    <a:pt x="745479" y="240591"/>
                  </a:cubicBezTo>
                  <a:cubicBezTo>
                    <a:pt x="752615" y="230596"/>
                    <a:pt x="759751" y="221315"/>
                    <a:pt x="767600" y="212748"/>
                  </a:cubicBezTo>
                  <a:cubicBezTo>
                    <a:pt x="774736" y="203467"/>
                    <a:pt x="784013" y="193472"/>
                    <a:pt x="796144" y="182763"/>
                  </a:cubicBezTo>
                  <a:cubicBezTo>
                    <a:pt x="807561" y="173482"/>
                    <a:pt x="822547" y="167771"/>
                    <a:pt x="836818" y="167771"/>
                  </a:cubicBezTo>
                  <a:cubicBezTo>
                    <a:pt x="846095" y="167771"/>
                    <a:pt x="855372" y="169913"/>
                    <a:pt x="863935" y="174196"/>
                  </a:cubicBezTo>
                  <a:cubicBezTo>
                    <a:pt x="863935" y="174196"/>
                    <a:pt x="863935" y="174196"/>
                    <a:pt x="866789" y="174910"/>
                  </a:cubicBezTo>
                  <a:cubicBezTo>
                    <a:pt x="872498" y="178480"/>
                    <a:pt x="878206" y="182049"/>
                    <a:pt x="883202" y="186333"/>
                  </a:cubicBezTo>
                  <a:cubicBezTo>
                    <a:pt x="965978" y="109230"/>
                    <a:pt x="1053036" y="55686"/>
                    <a:pt x="1146516" y="22132"/>
                  </a:cubicBezTo>
                  <a:cubicBezTo>
                    <a:pt x="1189331" y="7139"/>
                    <a:pt x="1232147" y="0"/>
                    <a:pt x="1274248" y="0"/>
                  </a:cubicBezTo>
                  <a:cubicBezTo>
                    <a:pt x="1294942" y="0"/>
                    <a:pt x="1316350" y="1428"/>
                    <a:pt x="1337044" y="5711"/>
                  </a:cubicBezTo>
                  <a:cubicBezTo>
                    <a:pt x="1369156" y="11423"/>
                    <a:pt x="1394845" y="26415"/>
                    <a:pt x="1410544" y="48547"/>
                  </a:cubicBezTo>
                  <a:cubicBezTo>
                    <a:pt x="1426243" y="70678"/>
                    <a:pt x="1432665" y="99235"/>
                    <a:pt x="1428384" y="132075"/>
                  </a:cubicBezTo>
                  <a:cubicBezTo>
                    <a:pt x="1421248" y="189903"/>
                    <a:pt x="1400554" y="240591"/>
                    <a:pt x="1380573" y="287709"/>
                  </a:cubicBezTo>
                  <a:cubicBezTo>
                    <a:pt x="1335617" y="393369"/>
                    <a:pt x="1289234" y="477612"/>
                    <a:pt x="1235001" y="552573"/>
                  </a:cubicBezTo>
                  <a:cubicBezTo>
                    <a:pt x="1217875" y="576133"/>
                    <a:pt x="1196467" y="600406"/>
                    <a:pt x="1166496" y="616826"/>
                  </a:cubicBezTo>
                  <a:cubicBezTo>
                    <a:pt x="1184336" y="663231"/>
                    <a:pt x="1187191" y="716775"/>
                    <a:pt x="1175060" y="776744"/>
                  </a:cubicBezTo>
                  <a:cubicBezTo>
                    <a:pt x="1162929" y="835285"/>
                    <a:pt x="1137239" y="883832"/>
                    <a:pt x="1098705" y="920955"/>
                  </a:cubicBezTo>
                  <a:cubicBezTo>
                    <a:pt x="1059458" y="957365"/>
                    <a:pt x="1009507" y="980925"/>
                    <a:pt x="950279" y="990919"/>
                  </a:cubicBezTo>
                  <a:cubicBezTo>
                    <a:pt x="939575" y="993061"/>
                    <a:pt x="928158" y="993775"/>
                    <a:pt x="917454" y="993775"/>
                  </a:cubicBezTo>
                  <a:cubicBezTo>
                    <a:pt x="866075" y="993775"/>
                    <a:pt x="817551" y="973785"/>
                    <a:pt x="781158" y="939517"/>
                  </a:cubicBezTo>
                  <a:cubicBezTo>
                    <a:pt x="766173" y="964504"/>
                    <a:pt x="741197" y="978783"/>
                    <a:pt x="714081" y="978783"/>
                  </a:cubicBezTo>
                  <a:cubicBezTo>
                    <a:pt x="686965" y="978783"/>
                    <a:pt x="662703" y="964504"/>
                    <a:pt x="649144" y="940945"/>
                  </a:cubicBezTo>
                  <a:cubicBezTo>
                    <a:pt x="620601" y="970216"/>
                    <a:pt x="584208" y="986636"/>
                    <a:pt x="542106" y="990919"/>
                  </a:cubicBezTo>
                  <a:cubicBezTo>
                    <a:pt x="531402" y="992347"/>
                    <a:pt x="520698" y="992347"/>
                    <a:pt x="509995" y="992347"/>
                  </a:cubicBezTo>
                  <a:cubicBezTo>
                    <a:pt x="462184" y="992347"/>
                    <a:pt x="417942" y="981639"/>
                    <a:pt x="380121" y="959507"/>
                  </a:cubicBezTo>
                  <a:cubicBezTo>
                    <a:pt x="342301" y="937376"/>
                    <a:pt x="310903" y="904535"/>
                    <a:pt x="287355" y="862414"/>
                  </a:cubicBezTo>
                  <a:cubicBezTo>
                    <a:pt x="261666" y="817437"/>
                    <a:pt x="248107" y="771032"/>
                    <a:pt x="245967" y="724628"/>
                  </a:cubicBezTo>
                  <a:cubicBezTo>
                    <a:pt x="244539" y="688218"/>
                    <a:pt x="250248" y="652522"/>
                    <a:pt x="263806" y="617540"/>
                  </a:cubicBezTo>
                  <a:cubicBezTo>
                    <a:pt x="240971" y="605403"/>
                    <a:pt x="220991" y="588269"/>
                    <a:pt x="203865" y="564710"/>
                  </a:cubicBezTo>
                  <a:cubicBezTo>
                    <a:pt x="108957" y="434063"/>
                    <a:pt x="44021" y="302702"/>
                    <a:pt x="6201" y="162060"/>
                  </a:cubicBezTo>
                  <a:cubicBezTo>
                    <a:pt x="4060" y="154207"/>
                    <a:pt x="3346" y="147067"/>
                    <a:pt x="2633" y="141356"/>
                  </a:cubicBezTo>
                  <a:cubicBezTo>
                    <a:pt x="2633" y="140642"/>
                    <a:pt x="1919" y="139928"/>
                    <a:pt x="1919" y="139214"/>
                  </a:cubicBezTo>
                  <a:cubicBezTo>
                    <a:pt x="-8785" y="62825"/>
                    <a:pt x="25468" y="16420"/>
                    <a:pt x="100394" y="4284"/>
                  </a:cubicBezTo>
                  <a:cubicBezTo>
                    <a:pt x="118234" y="1428"/>
                    <a:pt x="136787" y="0"/>
                    <a:pt x="154627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1" name="Freeform 81">
              <a:extLst>
                <a:ext uri="{FF2B5EF4-FFF2-40B4-BE49-F238E27FC236}">
                  <a16:creationId xmlns:a16="http://schemas.microsoft.com/office/drawing/2014/main" id="{103DA0A4-C4B6-4017-B2B3-5B006E0A9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5473" y="2442685"/>
              <a:ext cx="461265" cy="306636"/>
            </a:xfrm>
            <a:custGeom>
              <a:avLst/>
              <a:gdLst>
                <a:gd name="connsiteX0" fmla="*/ 992055 w 1305168"/>
                <a:gd name="connsiteY0" fmla="*/ 283189 h 867639"/>
                <a:gd name="connsiteX1" fmla="*/ 909299 w 1305168"/>
                <a:gd name="connsiteY1" fmla="*/ 312593 h 867639"/>
                <a:gd name="connsiteX2" fmla="*/ 865781 w 1305168"/>
                <a:gd name="connsiteY2" fmla="*/ 378572 h 867639"/>
                <a:gd name="connsiteX3" fmla="*/ 886470 w 1305168"/>
                <a:gd name="connsiteY3" fmla="*/ 435228 h 867639"/>
                <a:gd name="connsiteX4" fmla="*/ 912866 w 1305168"/>
                <a:gd name="connsiteY4" fmla="*/ 442399 h 867639"/>
                <a:gd name="connsiteX5" fmla="*/ 977787 w 1305168"/>
                <a:gd name="connsiteY5" fmla="*/ 415147 h 867639"/>
                <a:gd name="connsiteX6" fmla="*/ 1024159 w 1305168"/>
                <a:gd name="connsiteY6" fmla="*/ 351320 h 867639"/>
                <a:gd name="connsiteX7" fmla="*/ 992055 w 1305168"/>
                <a:gd name="connsiteY7" fmla="*/ 283189 h 867639"/>
                <a:gd name="connsiteX8" fmla="*/ 324025 w 1305168"/>
                <a:gd name="connsiteY8" fmla="*/ 282167 h 867639"/>
                <a:gd name="connsiteX9" fmla="*/ 302017 w 1305168"/>
                <a:gd name="connsiteY9" fmla="*/ 286175 h 867639"/>
                <a:gd name="connsiteX10" fmla="*/ 276865 w 1305168"/>
                <a:gd name="connsiteY10" fmla="*/ 342471 h 867639"/>
                <a:gd name="connsiteX11" fmla="*/ 284770 w 1305168"/>
                <a:gd name="connsiteY11" fmla="*/ 365988 h 867639"/>
                <a:gd name="connsiteX12" fmla="*/ 391844 w 1305168"/>
                <a:gd name="connsiteY12" fmla="*/ 440812 h 867639"/>
                <a:gd name="connsiteX13" fmla="*/ 413403 w 1305168"/>
                <a:gd name="connsiteY13" fmla="*/ 436536 h 867639"/>
                <a:gd name="connsiteX14" fmla="*/ 439273 w 1305168"/>
                <a:gd name="connsiteY14" fmla="*/ 380953 h 867639"/>
                <a:gd name="connsiteX15" fmla="*/ 430650 w 1305168"/>
                <a:gd name="connsiteY15" fmla="*/ 356724 h 867639"/>
                <a:gd name="connsiteX16" fmla="*/ 346571 w 1305168"/>
                <a:gd name="connsiteY16" fmla="*/ 286175 h 867639"/>
                <a:gd name="connsiteX17" fmla="*/ 324025 w 1305168"/>
                <a:gd name="connsiteY17" fmla="*/ 282167 h 867639"/>
                <a:gd name="connsiteX18" fmla="*/ 1183334 w 1305168"/>
                <a:gd name="connsiteY18" fmla="*/ 1412 h 867639"/>
                <a:gd name="connsiteX19" fmla="*/ 1263647 w 1305168"/>
                <a:gd name="connsiteY19" fmla="*/ 4712 h 867639"/>
                <a:gd name="connsiteX20" fmla="*/ 1304340 w 1305168"/>
                <a:gd name="connsiteY20" fmla="*/ 61785 h 867639"/>
                <a:gd name="connsiteX21" fmla="*/ 1260792 w 1305168"/>
                <a:gd name="connsiteY21" fmla="*/ 200187 h 867639"/>
                <a:gd name="connsiteX22" fmla="*/ 1121581 w 1305168"/>
                <a:gd name="connsiteY22" fmla="*/ 452734 h 867639"/>
                <a:gd name="connsiteX23" fmla="*/ 1045908 w 1305168"/>
                <a:gd name="connsiteY23" fmla="*/ 507667 h 867639"/>
                <a:gd name="connsiteX24" fmla="*/ 1001646 w 1305168"/>
                <a:gd name="connsiteY24" fmla="*/ 507667 h 867639"/>
                <a:gd name="connsiteX25" fmla="*/ 1003788 w 1305168"/>
                <a:gd name="connsiteY25" fmla="*/ 514088 h 867639"/>
                <a:gd name="connsiteX26" fmla="*/ 1051619 w 1305168"/>
                <a:gd name="connsiteY26" fmla="*/ 701001 h 867639"/>
                <a:gd name="connsiteX27" fmla="*/ 877427 w 1305168"/>
                <a:gd name="connsiteY27" fmla="*/ 865799 h 867639"/>
                <a:gd name="connsiteX28" fmla="*/ 731078 w 1305168"/>
                <a:gd name="connsiteY28" fmla="*/ 789464 h 867639"/>
                <a:gd name="connsiteX29" fmla="*/ 696097 w 1305168"/>
                <a:gd name="connsiteY29" fmla="*/ 628233 h 867639"/>
                <a:gd name="connsiteX30" fmla="*/ 692527 w 1305168"/>
                <a:gd name="connsiteY30" fmla="*/ 547618 h 867639"/>
                <a:gd name="connsiteX31" fmla="*/ 687530 w 1305168"/>
                <a:gd name="connsiteY31" fmla="*/ 546905 h 867639"/>
                <a:gd name="connsiteX32" fmla="*/ 671110 w 1305168"/>
                <a:gd name="connsiteY32" fmla="*/ 618959 h 867639"/>
                <a:gd name="connsiteX33" fmla="*/ 671824 w 1305168"/>
                <a:gd name="connsiteY33" fmla="*/ 740239 h 867639"/>
                <a:gd name="connsiteX34" fmla="*/ 670396 w 1305168"/>
                <a:gd name="connsiteY34" fmla="*/ 828702 h 867639"/>
                <a:gd name="connsiteX35" fmla="*/ 665399 w 1305168"/>
                <a:gd name="connsiteY35" fmla="*/ 843684 h 867639"/>
                <a:gd name="connsiteX36" fmla="*/ 639698 w 1305168"/>
                <a:gd name="connsiteY36" fmla="*/ 843684 h 867639"/>
                <a:gd name="connsiteX37" fmla="*/ 632559 w 1305168"/>
                <a:gd name="connsiteY37" fmla="*/ 804446 h 867639"/>
                <a:gd name="connsiteX38" fmla="*/ 636129 w 1305168"/>
                <a:gd name="connsiteY38" fmla="*/ 661764 h 867639"/>
                <a:gd name="connsiteX39" fmla="*/ 612570 w 1305168"/>
                <a:gd name="connsiteY39" fmla="*/ 544051 h 867639"/>
                <a:gd name="connsiteX40" fmla="*/ 609001 w 1305168"/>
                <a:gd name="connsiteY40" fmla="*/ 620386 h 867639"/>
                <a:gd name="connsiteX41" fmla="*/ 576875 w 1305168"/>
                <a:gd name="connsiteY41" fmla="*/ 781617 h 867639"/>
                <a:gd name="connsiteX42" fmla="*/ 474074 w 1305168"/>
                <a:gd name="connsiteY42" fmla="*/ 865799 h 867639"/>
                <a:gd name="connsiteX43" fmla="*/ 279179 w 1305168"/>
                <a:gd name="connsiteY43" fmla="*/ 768062 h 867639"/>
                <a:gd name="connsiteX44" fmla="*/ 270612 w 1305168"/>
                <a:gd name="connsiteY44" fmla="*/ 553325 h 867639"/>
                <a:gd name="connsiteX45" fmla="*/ 304165 w 1305168"/>
                <a:gd name="connsiteY45" fmla="*/ 507667 h 867639"/>
                <a:gd name="connsiteX46" fmla="*/ 259903 w 1305168"/>
                <a:gd name="connsiteY46" fmla="*/ 507667 h 867639"/>
                <a:gd name="connsiteX47" fmla="*/ 192083 w 1305168"/>
                <a:gd name="connsiteY47" fmla="*/ 464862 h 867639"/>
                <a:gd name="connsiteX48" fmla="*/ 4327 w 1305168"/>
                <a:gd name="connsiteY48" fmla="*/ 83187 h 867639"/>
                <a:gd name="connsiteX49" fmla="*/ 1471 w 1305168"/>
                <a:gd name="connsiteY49" fmla="*/ 67492 h 867639"/>
                <a:gd name="connsiteX50" fmla="*/ 47875 w 1305168"/>
                <a:gd name="connsiteY50" fmla="*/ 3998 h 867639"/>
                <a:gd name="connsiteX51" fmla="*/ 199936 w 1305168"/>
                <a:gd name="connsiteY51" fmla="*/ 18980 h 867639"/>
                <a:gd name="connsiteX52" fmla="*/ 412678 w 1305168"/>
                <a:gd name="connsiteY52" fmla="*/ 145254 h 867639"/>
                <a:gd name="connsiteX53" fmla="*/ 565453 w 1305168"/>
                <a:gd name="connsiteY53" fmla="*/ 317186 h 867639"/>
                <a:gd name="connsiteX54" fmla="*/ 609715 w 1305168"/>
                <a:gd name="connsiteY54" fmla="*/ 402795 h 867639"/>
                <a:gd name="connsiteX55" fmla="*/ 623993 w 1305168"/>
                <a:gd name="connsiteY55" fmla="*/ 385674 h 867639"/>
                <a:gd name="connsiteX56" fmla="*/ 640412 w 1305168"/>
                <a:gd name="connsiteY56" fmla="*/ 374259 h 867639"/>
                <a:gd name="connsiteX57" fmla="*/ 629704 w 1305168"/>
                <a:gd name="connsiteY57" fmla="*/ 353570 h 867639"/>
                <a:gd name="connsiteX58" fmla="*/ 614712 w 1305168"/>
                <a:gd name="connsiteY58" fmla="*/ 327887 h 867639"/>
                <a:gd name="connsiteX59" fmla="*/ 597578 w 1305168"/>
                <a:gd name="connsiteY59" fmla="*/ 303631 h 867639"/>
                <a:gd name="connsiteX60" fmla="*/ 589012 w 1305168"/>
                <a:gd name="connsiteY60" fmla="*/ 291503 h 867639"/>
                <a:gd name="connsiteX61" fmla="*/ 579731 w 1305168"/>
                <a:gd name="connsiteY61" fmla="*/ 280089 h 867639"/>
                <a:gd name="connsiteX62" fmla="*/ 559742 w 1305168"/>
                <a:gd name="connsiteY62" fmla="*/ 256546 h 867639"/>
                <a:gd name="connsiteX63" fmla="*/ 543322 w 1305168"/>
                <a:gd name="connsiteY63" fmla="*/ 230150 h 867639"/>
                <a:gd name="connsiteX64" fmla="*/ 532613 w 1305168"/>
                <a:gd name="connsiteY64" fmla="*/ 200900 h 867639"/>
                <a:gd name="connsiteX65" fmla="*/ 527616 w 1305168"/>
                <a:gd name="connsiteY65" fmla="*/ 169510 h 867639"/>
                <a:gd name="connsiteX66" fmla="*/ 530472 w 1305168"/>
                <a:gd name="connsiteY66" fmla="*/ 168083 h 867639"/>
                <a:gd name="connsiteX67" fmla="*/ 551889 w 1305168"/>
                <a:gd name="connsiteY67" fmla="*/ 190912 h 867639"/>
                <a:gd name="connsiteX68" fmla="*/ 570450 w 1305168"/>
                <a:gd name="connsiteY68" fmla="*/ 214455 h 867639"/>
                <a:gd name="connsiteX69" fmla="*/ 586156 w 1305168"/>
                <a:gd name="connsiteY69" fmla="*/ 239424 h 867639"/>
                <a:gd name="connsiteX70" fmla="*/ 599720 w 1305168"/>
                <a:gd name="connsiteY70" fmla="*/ 265820 h 867639"/>
                <a:gd name="connsiteX71" fmla="*/ 608287 w 1305168"/>
                <a:gd name="connsiteY71" fmla="*/ 278662 h 867639"/>
                <a:gd name="connsiteX72" fmla="*/ 615426 w 1305168"/>
                <a:gd name="connsiteY72" fmla="*/ 292217 h 867639"/>
                <a:gd name="connsiteX73" fmla="*/ 628276 w 1305168"/>
                <a:gd name="connsiteY73" fmla="*/ 320753 h 867639"/>
                <a:gd name="connsiteX74" fmla="*/ 645410 w 1305168"/>
                <a:gd name="connsiteY74" fmla="*/ 372832 h 867639"/>
                <a:gd name="connsiteX75" fmla="*/ 653263 w 1305168"/>
                <a:gd name="connsiteY75" fmla="*/ 372119 h 867639"/>
                <a:gd name="connsiteX76" fmla="*/ 654690 w 1305168"/>
                <a:gd name="connsiteY76" fmla="*/ 372832 h 867639"/>
                <a:gd name="connsiteX77" fmla="*/ 659688 w 1305168"/>
                <a:gd name="connsiteY77" fmla="*/ 373546 h 867639"/>
                <a:gd name="connsiteX78" fmla="*/ 676821 w 1305168"/>
                <a:gd name="connsiteY78" fmla="*/ 320753 h 867639"/>
                <a:gd name="connsiteX79" fmla="*/ 689671 w 1305168"/>
                <a:gd name="connsiteY79" fmla="*/ 292217 h 867639"/>
                <a:gd name="connsiteX80" fmla="*/ 696810 w 1305168"/>
                <a:gd name="connsiteY80" fmla="*/ 278662 h 867639"/>
                <a:gd name="connsiteX81" fmla="*/ 705377 w 1305168"/>
                <a:gd name="connsiteY81" fmla="*/ 265820 h 867639"/>
                <a:gd name="connsiteX82" fmla="*/ 718941 w 1305168"/>
                <a:gd name="connsiteY82" fmla="*/ 239424 h 867639"/>
                <a:gd name="connsiteX83" fmla="*/ 734647 w 1305168"/>
                <a:gd name="connsiteY83" fmla="*/ 214455 h 867639"/>
                <a:gd name="connsiteX84" fmla="*/ 753209 w 1305168"/>
                <a:gd name="connsiteY84" fmla="*/ 190912 h 867639"/>
                <a:gd name="connsiteX85" fmla="*/ 774626 w 1305168"/>
                <a:gd name="connsiteY85" fmla="*/ 168083 h 867639"/>
                <a:gd name="connsiteX86" fmla="*/ 777481 w 1305168"/>
                <a:gd name="connsiteY86" fmla="*/ 169510 h 867639"/>
                <a:gd name="connsiteX87" fmla="*/ 772484 w 1305168"/>
                <a:gd name="connsiteY87" fmla="*/ 200900 h 867639"/>
                <a:gd name="connsiteX88" fmla="*/ 761775 w 1305168"/>
                <a:gd name="connsiteY88" fmla="*/ 230150 h 867639"/>
                <a:gd name="connsiteX89" fmla="*/ 745356 w 1305168"/>
                <a:gd name="connsiteY89" fmla="*/ 256546 h 867639"/>
                <a:gd name="connsiteX90" fmla="*/ 725367 w 1305168"/>
                <a:gd name="connsiteY90" fmla="*/ 280089 h 867639"/>
                <a:gd name="connsiteX91" fmla="*/ 716086 w 1305168"/>
                <a:gd name="connsiteY91" fmla="*/ 291503 h 867639"/>
                <a:gd name="connsiteX92" fmla="*/ 707519 w 1305168"/>
                <a:gd name="connsiteY92" fmla="*/ 303631 h 867639"/>
                <a:gd name="connsiteX93" fmla="*/ 690385 w 1305168"/>
                <a:gd name="connsiteY93" fmla="*/ 327887 h 867639"/>
                <a:gd name="connsiteX94" fmla="*/ 675393 w 1305168"/>
                <a:gd name="connsiteY94" fmla="*/ 353570 h 867639"/>
                <a:gd name="connsiteX95" fmla="*/ 663971 w 1305168"/>
                <a:gd name="connsiteY95" fmla="*/ 374259 h 867639"/>
                <a:gd name="connsiteX96" fmla="*/ 680391 w 1305168"/>
                <a:gd name="connsiteY96" fmla="*/ 385674 h 867639"/>
                <a:gd name="connsiteX97" fmla="*/ 696810 w 1305168"/>
                <a:gd name="connsiteY97" fmla="*/ 405649 h 867639"/>
                <a:gd name="connsiteX98" fmla="*/ 707519 w 1305168"/>
                <a:gd name="connsiteY98" fmla="*/ 375686 h 867639"/>
                <a:gd name="connsiteX99" fmla="*/ 816746 w 1305168"/>
                <a:gd name="connsiteY99" fmla="*/ 216595 h 867639"/>
                <a:gd name="connsiteX100" fmla="*/ 1105162 w 1305168"/>
                <a:gd name="connsiteY100" fmla="*/ 18980 h 867639"/>
                <a:gd name="connsiteX101" fmla="*/ 1183334 w 1305168"/>
                <a:gd name="connsiteY101" fmla="*/ 1412 h 86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305168" h="867639">
                  <a:moveTo>
                    <a:pt x="992055" y="283189"/>
                  </a:moveTo>
                  <a:cubicBezTo>
                    <a:pt x="961378" y="278886"/>
                    <a:pt x="934269" y="291078"/>
                    <a:pt x="909299" y="312593"/>
                  </a:cubicBezTo>
                  <a:cubicBezTo>
                    <a:pt x="889324" y="329087"/>
                    <a:pt x="872915" y="349885"/>
                    <a:pt x="865781" y="378572"/>
                  </a:cubicBezTo>
                  <a:cubicBezTo>
                    <a:pt x="859360" y="403672"/>
                    <a:pt x="867208" y="425904"/>
                    <a:pt x="886470" y="435228"/>
                  </a:cubicBezTo>
                  <a:cubicBezTo>
                    <a:pt x="895031" y="439530"/>
                    <a:pt x="903592" y="440248"/>
                    <a:pt x="912866" y="442399"/>
                  </a:cubicBezTo>
                  <a:cubicBezTo>
                    <a:pt x="936409" y="440248"/>
                    <a:pt x="957811" y="430925"/>
                    <a:pt x="977787" y="415147"/>
                  </a:cubicBezTo>
                  <a:cubicBezTo>
                    <a:pt x="997762" y="399369"/>
                    <a:pt x="1015598" y="380006"/>
                    <a:pt x="1024159" y="351320"/>
                  </a:cubicBezTo>
                  <a:cubicBezTo>
                    <a:pt x="1035573" y="316179"/>
                    <a:pt x="1022018" y="288209"/>
                    <a:pt x="992055" y="283189"/>
                  </a:cubicBezTo>
                  <a:close/>
                  <a:moveTo>
                    <a:pt x="324025" y="282167"/>
                  </a:moveTo>
                  <a:cubicBezTo>
                    <a:pt x="316569" y="282078"/>
                    <a:pt x="309203" y="283325"/>
                    <a:pt x="302017" y="286175"/>
                  </a:cubicBezTo>
                  <a:cubicBezTo>
                    <a:pt x="281177" y="294014"/>
                    <a:pt x="270397" y="316817"/>
                    <a:pt x="276865" y="342471"/>
                  </a:cubicBezTo>
                  <a:cubicBezTo>
                    <a:pt x="278302" y="350310"/>
                    <a:pt x="281177" y="358862"/>
                    <a:pt x="284770" y="365988"/>
                  </a:cubicBezTo>
                  <a:cubicBezTo>
                    <a:pt x="310640" y="412308"/>
                    <a:pt x="347290" y="435824"/>
                    <a:pt x="391844" y="440812"/>
                  </a:cubicBezTo>
                  <a:cubicBezTo>
                    <a:pt x="399030" y="439387"/>
                    <a:pt x="406217" y="439387"/>
                    <a:pt x="413403" y="436536"/>
                  </a:cubicBezTo>
                  <a:cubicBezTo>
                    <a:pt x="434962" y="429410"/>
                    <a:pt x="445022" y="406607"/>
                    <a:pt x="439273" y="380953"/>
                  </a:cubicBezTo>
                  <a:cubicBezTo>
                    <a:pt x="437117" y="372401"/>
                    <a:pt x="434243" y="363850"/>
                    <a:pt x="430650" y="356724"/>
                  </a:cubicBezTo>
                  <a:cubicBezTo>
                    <a:pt x="410528" y="318955"/>
                    <a:pt x="381784" y="296152"/>
                    <a:pt x="346571" y="286175"/>
                  </a:cubicBezTo>
                  <a:cubicBezTo>
                    <a:pt x="339026" y="283681"/>
                    <a:pt x="331480" y="282256"/>
                    <a:pt x="324025" y="282167"/>
                  </a:cubicBezTo>
                  <a:close/>
                  <a:moveTo>
                    <a:pt x="1183334" y="1412"/>
                  </a:moveTo>
                  <a:cubicBezTo>
                    <a:pt x="1209748" y="-1174"/>
                    <a:pt x="1236519" y="-282"/>
                    <a:pt x="1263647" y="4712"/>
                  </a:cubicBezTo>
                  <a:cubicBezTo>
                    <a:pt x="1296487" y="11133"/>
                    <a:pt x="1308623" y="28254"/>
                    <a:pt x="1304340" y="61785"/>
                  </a:cubicBezTo>
                  <a:cubicBezTo>
                    <a:pt x="1297915" y="110297"/>
                    <a:pt x="1280067" y="155955"/>
                    <a:pt x="1260792" y="200187"/>
                  </a:cubicBezTo>
                  <a:cubicBezTo>
                    <a:pt x="1222955" y="289363"/>
                    <a:pt x="1178693" y="374259"/>
                    <a:pt x="1121581" y="452734"/>
                  </a:cubicBezTo>
                  <a:cubicBezTo>
                    <a:pt x="1103020" y="479130"/>
                    <a:pt x="1081603" y="503386"/>
                    <a:pt x="1045908" y="507667"/>
                  </a:cubicBezTo>
                  <a:cubicBezTo>
                    <a:pt x="1031630" y="509094"/>
                    <a:pt x="1017352" y="507667"/>
                    <a:pt x="1001646" y="507667"/>
                  </a:cubicBezTo>
                  <a:cubicBezTo>
                    <a:pt x="1002360" y="510521"/>
                    <a:pt x="1003074" y="512661"/>
                    <a:pt x="1003788" y="514088"/>
                  </a:cubicBezTo>
                  <a:cubicBezTo>
                    <a:pt x="1058044" y="566880"/>
                    <a:pt x="1065183" y="631800"/>
                    <a:pt x="1051619" y="701001"/>
                  </a:cubicBezTo>
                  <a:cubicBezTo>
                    <a:pt x="1032344" y="793745"/>
                    <a:pt x="970948" y="850818"/>
                    <a:pt x="877427" y="865799"/>
                  </a:cubicBezTo>
                  <a:cubicBezTo>
                    <a:pt x="817460" y="875787"/>
                    <a:pt x="757492" y="844397"/>
                    <a:pt x="731078" y="789464"/>
                  </a:cubicBezTo>
                  <a:cubicBezTo>
                    <a:pt x="706805" y="738099"/>
                    <a:pt x="700380" y="683166"/>
                    <a:pt x="696097" y="628233"/>
                  </a:cubicBezTo>
                  <a:cubicBezTo>
                    <a:pt x="694669" y="601124"/>
                    <a:pt x="693955" y="574014"/>
                    <a:pt x="692527" y="547618"/>
                  </a:cubicBezTo>
                  <a:cubicBezTo>
                    <a:pt x="689671" y="546905"/>
                    <a:pt x="690385" y="547618"/>
                    <a:pt x="687530" y="546905"/>
                  </a:cubicBezTo>
                  <a:cubicBezTo>
                    <a:pt x="681819" y="571161"/>
                    <a:pt x="672538" y="594703"/>
                    <a:pt x="671110" y="618959"/>
                  </a:cubicBezTo>
                  <a:cubicBezTo>
                    <a:pt x="668254" y="658910"/>
                    <a:pt x="671824" y="699575"/>
                    <a:pt x="671824" y="740239"/>
                  </a:cubicBezTo>
                  <a:cubicBezTo>
                    <a:pt x="671824" y="769489"/>
                    <a:pt x="671110" y="799452"/>
                    <a:pt x="670396" y="828702"/>
                  </a:cubicBezTo>
                  <a:cubicBezTo>
                    <a:pt x="670396" y="833696"/>
                    <a:pt x="668254" y="838690"/>
                    <a:pt x="665399" y="843684"/>
                  </a:cubicBezTo>
                  <a:cubicBezTo>
                    <a:pt x="658260" y="855812"/>
                    <a:pt x="644696" y="856525"/>
                    <a:pt x="639698" y="843684"/>
                  </a:cubicBezTo>
                  <a:cubicBezTo>
                    <a:pt x="634701" y="831556"/>
                    <a:pt x="631846" y="817287"/>
                    <a:pt x="632559" y="804446"/>
                  </a:cubicBezTo>
                  <a:cubicBezTo>
                    <a:pt x="632559" y="756647"/>
                    <a:pt x="634701" y="709562"/>
                    <a:pt x="636129" y="661764"/>
                  </a:cubicBezTo>
                  <a:cubicBezTo>
                    <a:pt x="637557" y="622526"/>
                    <a:pt x="631846" y="584002"/>
                    <a:pt x="612570" y="544051"/>
                  </a:cubicBezTo>
                  <a:cubicBezTo>
                    <a:pt x="611142" y="572587"/>
                    <a:pt x="610429" y="596843"/>
                    <a:pt x="609001" y="620386"/>
                  </a:cubicBezTo>
                  <a:cubicBezTo>
                    <a:pt x="605431" y="676032"/>
                    <a:pt x="599006" y="730251"/>
                    <a:pt x="576875" y="781617"/>
                  </a:cubicBezTo>
                  <a:cubicBezTo>
                    <a:pt x="556886" y="827275"/>
                    <a:pt x="525474" y="860092"/>
                    <a:pt x="474074" y="865799"/>
                  </a:cubicBezTo>
                  <a:cubicBezTo>
                    <a:pt x="389119" y="873647"/>
                    <a:pt x="321299" y="842257"/>
                    <a:pt x="279179" y="768062"/>
                  </a:cubicBezTo>
                  <a:cubicBezTo>
                    <a:pt x="240628" y="699575"/>
                    <a:pt x="233489" y="626093"/>
                    <a:pt x="270612" y="553325"/>
                  </a:cubicBezTo>
                  <a:cubicBezTo>
                    <a:pt x="278465" y="537630"/>
                    <a:pt x="291315" y="524789"/>
                    <a:pt x="304165" y="507667"/>
                  </a:cubicBezTo>
                  <a:cubicBezTo>
                    <a:pt x="288459" y="507667"/>
                    <a:pt x="273468" y="509094"/>
                    <a:pt x="259903" y="507667"/>
                  </a:cubicBezTo>
                  <a:cubicBezTo>
                    <a:pt x="230634" y="504100"/>
                    <a:pt x="209216" y="487691"/>
                    <a:pt x="192083" y="464862"/>
                  </a:cubicBezTo>
                  <a:cubicBezTo>
                    <a:pt x="107129" y="348576"/>
                    <a:pt x="42164" y="223016"/>
                    <a:pt x="4327" y="83187"/>
                  </a:cubicBezTo>
                  <a:cubicBezTo>
                    <a:pt x="2899" y="78193"/>
                    <a:pt x="2185" y="72486"/>
                    <a:pt x="1471" y="67492"/>
                  </a:cubicBezTo>
                  <a:cubicBezTo>
                    <a:pt x="-4240" y="25401"/>
                    <a:pt x="5755" y="10419"/>
                    <a:pt x="47875" y="3998"/>
                  </a:cubicBezTo>
                  <a:cubicBezTo>
                    <a:pt x="99990" y="-4562"/>
                    <a:pt x="149963" y="2572"/>
                    <a:pt x="199936" y="18980"/>
                  </a:cubicBezTo>
                  <a:cubicBezTo>
                    <a:pt x="279179" y="46803"/>
                    <a:pt x="348427" y="91748"/>
                    <a:pt x="412678" y="145254"/>
                  </a:cubicBezTo>
                  <a:cubicBezTo>
                    <a:pt x="471932" y="194479"/>
                    <a:pt x="524760" y="250839"/>
                    <a:pt x="565453" y="317186"/>
                  </a:cubicBezTo>
                  <a:cubicBezTo>
                    <a:pt x="582586" y="344296"/>
                    <a:pt x="595437" y="374259"/>
                    <a:pt x="609715" y="402795"/>
                  </a:cubicBezTo>
                  <a:cubicBezTo>
                    <a:pt x="613998" y="397088"/>
                    <a:pt x="618995" y="392094"/>
                    <a:pt x="623993" y="385674"/>
                  </a:cubicBezTo>
                  <a:cubicBezTo>
                    <a:pt x="628276" y="380680"/>
                    <a:pt x="633987" y="376399"/>
                    <a:pt x="640412" y="374259"/>
                  </a:cubicBezTo>
                  <a:cubicBezTo>
                    <a:pt x="637557" y="367125"/>
                    <a:pt x="633273" y="359991"/>
                    <a:pt x="629704" y="353570"/>
                  </a:cubicBezTo>
                  <a:cubicBezTo>
                    <a:pt x="624707" y="344296"/>
                    <a:pt x="619709" y="335735"/>
                    <a:pt x="614712" y="327887"/>
                  </a:cubicBezTo>
                  <a:cubicBezTo>
                    <a:pt x="609001" y="319326"/>
                    <a:pt x="604003" y="311479"/>
                    <a:pt x="597578" y="303631"/>
                  </a:cubicBezTo>
                  <a:cubicBezTo>
                    <a:pt x="594723" y="299351"/>
                    <a:pt x="591867" y="295784"/>
                    <a:pt x="589012" y="291503"/>
                  </a:cubicBezTo>
                  <a:cubicBezTo>
                    <a:pt x="589012" y="291503"/>
                    <a:pt x="589012" y="291503"/>
                    <a:pt x="579731" y="280089"/>
                  </a:cubicBezTo>
                  <a:cubicBezTo>
                    <a:pt x="573306" y="272241"/>
                    <a:pt x="566167" y="264394"/>
                    <a:pt x="559742" y="256546"/>
                  </a:cubicBezTo>
                  <a:cubicBezTo>
                    <a:pt x="553317" y="247985"/>
                    <a:pt x="547605" y="239424"/>
                    <a:pt x="543322" y="230150"/>
                  </a:cubicBezTo>
                  <a:cubicBezTo>
                    <a:pt x="539038" y="220876"/>
                    <a:pt x="535469" y="210888"/>
                    <a:pt x="532613" y="200900"/>
                  </a:cubicBezTo>
                  <a:cubicBezTo>
                    <a:pt x="529758" y="190912"/>
                    <a:pt x="527616" y="180924"/>
                    <a:pt x="527616" y="169510"/>
                  </a:cubicBezTo>
                  <a:cubicBezTo>
                    <a:pt x="527616" y="169510"/>
                    <a:pt x="527616" y="169510"/>
                    <a:pt x="530472" y="168083"/>
                  </a:cubicBezTo>
                  <a:cubicBezTo>
                    <a:pt x="538325" y="175217"/>
                    <a:pt x="545464" y="183065"/>
                    <a:pt x="551889" y="190912"/>
                  </a:cubicBezTo>
                  <a:cubicBezTo>
                    <a:pt x="559028" y="198760"/>
                    <a:pt x="564739" y="206607"/>
                    <a:pt x="570450" y="214455"/>
                  </a:cubicBezTo>
                  <a:cubicBezTo>
                    <a:pt x="576161" y="222302"/>
                    <a:pt x="581159" y="230863"/>
                    <a:pt x="586156" y="239424"/>
                  </a:cubicBezTo>
                  <a:cubicBezTo>
                    <a:pt x="590439" y="248699"/>
                    <a:pt x="594723" y="257260"/>
                    <a:pt x="599720" y="265820"/>
                  </a:cubicBezTo>
                  <a:cubicBezTo>
                    <a:pt x="599720" y="265820"/>
                    <a:pt x="599720" y="265820"/>
                    <a:pt x="608287" y="278662"/>
                  </a:cubicBezTo>
                  <a:cubicBezTo>
                    <a:pt x="610429" y="282942"/>
                    <a:pt x="613284" y="287936"/>
                    <a:pt x="615426" y="292217"/>
                  </a:cubicBezTo>
                  <a:cubicBezTo>
                    <a:pt x="620423" y="301491"/>
                    <a:pt x="624707" y="310765"/>
                    <a:pt x="628276" y="320753"/>
                  </a:cubicBezTo>
                  <a:cubicBezTo>
                    <a:pt x="635415" y="337875"/>
                    <a:pt x="641126" y="354997"/>
                    <a:pt x="645410" y="372832"/>
                  </a:cubicBezTo>
                  <a:cubicBezTo>
                    <a:pt x="648265" y="372832"/>
                    <a:pt x="650407" y="372119"/>
                    <a:pt x="653263" y="372119"/>
                  </a:cubicBezTo>
                  <a:cubicBezTo>
                    <a:pt x="653976" y="372119"/>
                    <a:pt x="653976" y="372119"/>
                    <a:pt x="654690" y="372832"/>
                  </a:cubicBezTo>
                  <a:cubicBezTo>
                    <a:pt x="656118" y="372832"/>
                    <a:pt x="658260" y="372832"/>
                    <a:pt x="659688" y="373546"/>
                  </a:cubicBezTo>
                  <a:cubicBezTo>
                    <a:pt x="663971" y="354997"/>
                    <a:pt x="669682" y="337875"/>
                    <a:pt x="676821" y="320753"/>
                  </a:cubicBezTo>
                  <a:cubicBezTo>
                    <a:pt x="680391" y="310765"/>
                    <a:pt x="684674" y="301491"/>
                    <a:pt x="689671" y="292217"/>
                  </a:cubicBezTo>
                  <a:cubicBezTo>
                    <a:pt x="691813" y="287936"/>
                    <a:pt x="694669" y="282942"/>
                    <a:pt x="696810" y="278662"/>
                  </a:cubicBezTo>
                  <a:cubicBezTo>
                    <a:pt x="696810" y="278662"/>
                    <a:pt x="696810" y="278662"/>
                    <a:pt x="705377" y="265820"/>
                  </a:cubicBezTo>
                  <a:cubicBezTo>
                    <a:pt x="710375" y="257260"/>
                    <a:pt x="714658" y="248699"/>
                    <a:pt x="718941" y="239424"/>
                  </a:cubicBezTo>
                  <a:cubicBezTo>
                    <a:pt x="723939" y="230863"/>
                    <a:pt x="728936" y="222302"/>
                    <a:pt x="734647" y="214455"/>
                  </a:cubicBezTo>
                  <a:cubicBezTo>
                    <a:pt x="740358" y="206607"/>
                    <a:pt x="746070" y="198760"/>
                    <a:pt x="753209" y="190912"/>
                  </a:cubicBezTo>
                  <a:cubicBezTo>
                    <a:pt x="759634" y="183065"/>
                    <a:pt x="766773" y="175217"/>
                    <a:pt x="774626" y="168083"/>
                  </a:cubicBezTo>
                  <a:cubicBezTo>
                    <a:pt x="774626" y="168083"/>
                    <a:pt x="774626" y="168083"/>
                    <a:pt x="777481" y="169510"/>
                  </a:cubicBezTo>
                  <a:cubicBezTo>
                    <a:pt x="777481" y="180924"/>
                    <a:pt x="775340" y="190912"/>
                    <a:pt x="772484" y="200900"/>
                  </a:cubicBezTo>
                  <a:cubicBezTo>
                    <a:pt x="769628" y="210888"/>
                    <a:pt x="766059" y="220876"/>
                    <a:pt x="761775" y="230150"/>
                  </a:cubicBezTo>
                  <a:cubicBezTo>
                    <a:pt x="757492" y="239424"/>
                    <a:pt x="751781" y="247985"/>
                    <a:pt x="745356" y="256546"/>
                  </a:cubicBezTo>
                  <a:cubicBezTo>
                    <a:pt x="738931" y="264394"/>
                    <a:pt x="731792" y="272241"/>
                    <a:pt x="725367" y="280089"/>
                  </a:cubicBezTo>
                  <a:cubicBezTo>
                    <a:pt x="725367" y="280089"/>
                    <a:pt x="725367" y="280089"/>
                    <a:pt x="716086" y="291503"/>
                  </a:cubicBezTo>
                  <a:cubicBezTo>
                    <a:pt x="713230" y="295784"/>
                    <a:pt x="710375" y="299351"/>
                    <a:pt x="707519" y="303631"/>
                  </a:cubicBezTo>
                  <a:cubicBezTo>
                    <a:pt x="701094" y="311479"/>
                    <a:pt x="696097" y="319326"/>
                    <a:pt x="690385" y="327887"/>
                  </a:cubicBezTo>
                  <a:cubicBezTo>
                    <a:pt x="685388" y="335735"/>
                    <a:pt x="680391" y="344296"/>
                    <a:pt x="675393" y="353570"/>
                  </a:cubicBezTo>
                  <a:cubicBezTo>
                    <a:pt x="671824" y="359991"/>
                    <a:pt x="667541" y="367125"/>
                    <a:pt x="663971" y="374259"/>
                  </a:cubicBezTo>
                  <a:cubicBezTo>
                    <a:pt x="670396" y="376399"/>
                    <a:pt x="676107" y="380680"/>
                    <a:pt x="680391" y="385674"/>
                  </a:cubicBezTo>
                  <a:cubicBezTo>
                    <a:pt x="686102" y="392808"/>
                    <a:pt x="693241" y="400655"/>
                    <a:pt x="696810" y="405649"/>
                  </a:cubicBezTo>
                  <a:cubicBezTo>
                    <a:pt x="700380" y="394234"/>
                    <a:pt x="703236" y="384960"/>
                    <a:pt x="707519" y="375686"/>
                  </a:cubicBezTo>
                  <a:cubicBezTo>
                    <a:pt x="732506" y="314332"/>
                    <a:pt x="771770" y="263680"/>
                    <a:pt x="816746" y="216595"/>
                  </a:cubicBezTo>
                  <a:cubicBezTo>
                    <a:pt x="898844" y="130272"/>
                    <a:pt x="991651" y="59645"/>
                    <a:pt x="1105162" y="18980"/>
                  </a:cubicBezTo>
                  <a:cubicBezTo>
                    <a:pt x="1130862" y="10063"/>
                    <a:pt x="1156919" y="3999"/>
                    <a:pt x="1183334" y="1412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95" name="AutoShape 9">
            <a:extLst>
              <a:ext uri="{FF2B5EF4-FFF2-40B4-BE49-F238E27FC236}">
                <a16:creationId xmlns:a16="http://schemas.microsoft.com/office/drawing/2014/main" id="{9BB3EDE9-6237-4894-8B73-396609237261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7085343" y="1470848"/>
            <a:ext cx="607431" cy="607431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pPr defTabSz="914363"/>
            <a:endParaRPr lang="en-US" dirty="0">
              <a:solidFill>
                <a:srgbClr val="000000"/>
              </a:solidFill>
              <a:latin typeface="Arial" panose="020B0604020202020204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89515DD-3F72-46BE-8F65-7CC9C8BFCA75}"/>
              </a:ext>
            </a:extLst>
          </p:cNvPr>
          <p:cNvGrpSpPr/>
          <p:nvPr userDrawn="1"/>
        </p:nvGrpSpPr>
        <p:grpSpPr>
          <a:xfrm>
            <a:off x="7865700" y="45012"/>
            <a:ext cx="465092" cy="444590"/>
            <a:chOff x="7156513" y="1552269"/>
            <a:chExt cx="465092" cy="444590"/>
          </a:xfrm>
        </p:grpSpPr>
        <p:sp>
          <p:nvSpPr>
            <p:cNvPr id="97" name="Freeform 67">
              <a:extLst>
                <a:ext uri="{FF2B5EF4-FFF2-40B4-BE49-F238E27FC236}">
                  <a16:creationId xmlns:a16="http://schemas.microsoft.com/office/drawing/2014/main" id="{BCA91D30-1F9B-4503-8FE5-253B5B3E9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9357" y="1575113"/>
              <a:ext cx="418817" cy="398901"/>
            </a:xfrm>
            <a:custGeom>
              <a:avLst/>
              <a:gdLst>
                <a:gd name="connsiteX0" fmla="*/ 559594 w 1135063"/>
                <a:gd name="connsiteY0" fmla="*/ 141288 h 1081088"/>
                <a:gd name="connsiteX1" fmla="*/ 264894 w 1135063"/>
                <a:gd name="connsiteY1" fmla="*/ 263562 h 1081088"/>
                <a:gd name="connsiteX2" fmla="*/ 142875 w 1135063"/>
                <a:gd name="connsiteY2" fmla="*/ 559595 h 1081088"/>
                <a:gd name="connsiteX3" fmla="*/ 264894 w 1135063"/>
                <a:gd name="connsiteY3" fmla="*/ 855627 h 1081088"/>
                <a:gd name="connsiteX4" fmla="*/ 559594 w 1135063"/>
                <a:gd name="connsiteY4" fmla="*/ 977901 h 1081088"/>
                <a:gd name="connsiteX5" fmla="*/ 854294 w 1135063"/>
                <a:gd name="connsiteY5" fmla="*/ 855627 h 1081088"/>
                <a:gd name="connsiteX6" fmla="*/ 976313 w 1135063"/>
                <a:gd name="connsiteY6" fmla="*/ 559595 h 1081088"/>
                <a:gd name="connsiteX7" fmla="*/ 854294 w 1135063"/>
                <a:gd name="connsiteY7" fmla="*/ 263562 h 1081088"/>
                <a:gd name="connsiteX8" fmla="*/ 559594 w 1135063"/>
                <a:gd name="connsiteY8" fmla="*/ 141288 h 1081088"/>
                <a:gd name="connsiteX9" fmla="*/ 332371 w 1135063"/>
                <a:gd name="connsiteY9" fmla="*/ 0 h 1081088"/>
                <a:gd name="connsiteX10" fmla="*/ 333800 w 1135063"/>
                <a:gd name="connsiteY10" fmla="*/ 0 h 1081088"/>
                <a:gd name="connsiteX11" fmla="*/ 349525 w 1135063"/>
                <a:gd name="connsiteY11" fmla="*/ 14281 h 1081088"/>
                <a:gd name="connsiteX12" fmla="*/ 356673 w 1135063"/>
                <a:gd name="connsiteY12" fmla="*/ 117820 h 1081088"/>
                <a:gd name="connsiteX13" fmla="*/ 356673 w 1135063"/>
                <a:gd name="connsiteY13" fmla="*/ 118534 h 1081088"/>
                <a:gd name="connsiteX14" fmla="*/ 356673 w 1135063"/>
                <a:gd name="connsiteY14" fmla="*/ 119248 h 1081088"/>
                <a:gd name="connsiteX15" fmla="*/ 356673 w 1135063"/>
                <a:gd name="connsiteY15" fmla="*/ 119962 h 1081088"/>
                <a:gd name="connsiteX16" fmla="*/ 356673 w 1135063"/>
                <a:gd name="connsiteY16" fmla="*/ 120676 h 1081088"/>
                <a:gd name="connsiteX17" fmla="*/ 356673 w 1135063"/>
                <a:gd name="connsiteY17" fmla="*/ 121390 h 1081088"/>
                <a:gd name="connsiteX18" fmla="*/ 356673 w 1135063"/>
                <a:gd name="connsiteY18" fmla="*/ 122105 h 1081088"/>
                <a:gd name="connsiteX19" fmla="*/ 356673 w 1135063"/>
                <a:gd name="connsiteY19" fmla="*/ 122819 h 1081088"/>
                <a:gd name="connsiteX20" fmla="*/ 355958 w 1135063"/>
                <a:gd name="connsiteY20" fmla="*/ 123533 h 1081088"/>
                <a:gd name="connsiteX21" fmla="*/ 355958 w 1135063"/>
                <a:gd name="connsiteY21" fmla="*/ 124247 h 1081088"/>
                <a:gd name="connsiteX22" fmla="*/ 355958 w 1135063"/>
                <a:gd name="connsiteY22" fmla="*/ 124961 h 1081088"/>
                <a:gd name="connsiteX23" fmla="*/ 355244 w 1135063"/>
                <a:gd name="connsiteY23" fmla="*/ 124961 h 1081088"/>
                <a:gd name="connsiteX24" fmla="*/ 355244 w 1135063"/>
                <a:gd name="connsiteY24" fmla="*/ 125675 h 1081088"/>
                <a:gd name="connsiteX25" fmla="*/ 355244 w 1135063"/>
                <a:gd name="connsiteY25" fmla="*/ 126389 h 1081088"/>
                <a:gd name="connsiteX26" fmla="*/ 354529 w 1135063"/>
                <a:gd name="connsiteY26" fmla="*/ 127103 h 1081088"/>
                <a:gd name="connsiteX27" fmla="*/ 354529 w 1135063"/>
                <a:gd name="connsiteY27" fmla="*/ 127817 h 1081088"/>
                <a:gd name="connsiteX28" fmla="*/ 353814 w 1135063"/>
                <a:gd name="connsiteY28" fmla="*/ 127817 h 1081088"/>
                <a:gd name="connsiteX29" fmla="*/ 353814 w 1135063"/>
                <a:gd name="connsiteY29" fmla="*/ 128531 h 1081088"/>
                <a:gd name="connsiteX30" fmla="*/ 353099 w 1135063"/>
                <a:gd name="connsiteY30" fmla="*/ 129245 h 1081088"/>
                <a:gd name="connsiteX31" fmla="*/ 352384 w 1135063"/>
                <a:gd name="connsiteY31" fmla="*/ 129245 h 1081088"/>
                <a:gd name="connsiteX32" fmla="*/ 352384 w 1135063"/>
                <a:gd name="connsiteY32" fmla="*/ 129959 h 1081088"/>
                <a:gd name="connsiteX33" fmla="*/ 351670 w 1135063"/>
                <a:gd name="connsiteY33" fmla="*/ 130673 h 1081088"/>
                <a:gd name="connsiteX34" fmla="*/ 350955 w 1135063"/>
                <a:gd name="connsiteY34" fmla="*/ 131387 h 1081088"/>
                <a:gd name="connsiteX35" fmla="*/ 350240 w 1135063"/>
                <a:gd name="connsiteY35" fmla="*/ 131387 h 1081088"/>
                <a:gd name="connsiteX36" fmla="*/ 349525 w 1135063"/>
                <a:gd name="connsiteY36" fmla="*/ 132101 h 1081088"/>
                <a:gd name="connsiteX37" fmla="*/ 348811 w 1135063"/>
                <a:gd name="connsiteY37" fmla="*/ 132101 h 1081088"/>
                <a:gd name="connsiteX38" fmla="*/ 348096 w 1135063"/>
                <a:gd name="connsiteY38" fmla="*/ 132815 h 1081088"/>
                <a:gd name="connsiteX39" fmla="*/ 347381 w 1135063"/>
                <a:gd name="connsiteY39" fmla="*/ 133529 h 1081088"/>
                <a:gd name="connsiteX40" fmla="*/ 346666 w 1135063"/>
                <a:gd name="connsiteY40" fmla="*/ 133529 h 1081088"/>
                <a:gd name="connsiteX41" fmla="*/ 345237 w 1135063"/>
                <a:gd name="connsiteY41" fmla="*/ 133529 h 1081088"/>
                <a:gd name="connsiteX42" fmla="*/ 345237 w 1135063"/>
                <a:gd name="connsiteY42" fmla="*/ 134244 h 1081088"/>
                <a:gd name="connsiteX43" fmla="*/ 343807 w 1135063"/>
                <a:gd name="connsiteY43" fmla="*/ 134244 h 1081088"/>
                <a:gd name="connsiteX44" fmla="*/ 342378 w 1135063"/>
                <a:gd name="connsiteY44" fmla="*/ 134244 h 1081088"/>
                <a:gd name="connsiteX45" fmla="*/ 247312 w 1135063"/>
                <a:gd name="connsiteY45" fmla="*/ 142098 h 1081088"/>
                <a:gd name="connsiteX46" fmla="*/ 245883 w 1135063"/>
                <a:gd name="connsiteY46" fmla="*/ 142098 h 1081088"/>
                <a:gd name="connsiteX47" fmla="*/ 230158 w 1135063"/>
                <a:gd name="connsiteY47" fmla="*/ 127817 h 1081088"/>
                <a:gd name="connsiteX48" fmla="*/ 244453 w 1135063"/>
                <a:gd name="connsiteY48" fmla="*/ 110680 h 1081088"/>
                <a:gd name="connsiteX49" fmla="*/ 311642 w 1135063"/>
                <a:gd name="connsiteY49" fmla="*/ 105681 h 1081088"/>
                <a:gd name="connsiteX50" fmla="*/ 192275 w 1135063"/>
                <a:gd name="connsiteY50" fmla="*/ 52841 h 1081088"/>
                <a:gd name="connsiteX51" fmla="*/ 32165 w 1135063"/>
                <a:gd name="connsiteY51" fmla="*/ 212790 h 1081088"/>
                <a:gd name="connsiteX52" fmla="*/ 146529 w 1135063"/>
                <a:gd name="connsiteY52" fmla="*/ 367027 h 1081088"/>
                <a:gd name="connsiteX53" fmla="*/ 153677 w 1135063"/>
                <a:gd name="connsiteY53" fmla="*/ 369170 h 1081088"/>
                <a:gd name="connsiteX54" fmla="*/ 559669 w 1135063"/>
                <a:gd name="connsiteY54" fmla="*/ 109965 h 1081088"/>
                <a:gd name="connsiteX55" fmla="*/ 1008548 w 1135063"/>
                <a:gd name="connsiteY55" fmla="*/ 559110 h 1081088"/>
                <a:gd name="connsiteX56" fmla="*/ 724782 w 1135063"/>
                <a:gd name="connsiteY56" fmla="*/ 977549 h 1081088"/>
                <a:gd name="connsiteX57" fmla="*/ 725497 w 1135063"/>
                <a:gd name="connsiteY57" fmla="*/ 977549 h 1081088"/>
                <a:gd name="connsiteX58" fmla="*/ 1083599 w 1135063"/>
                <a:gd name="connsiteY58" fmla="*/ 977549 h 1081088"/>
                <a:gd name="connsiteX59" fmla="*/ 1041428 w 1135063"/>
                <a:gd name="connsiteY59" fmla="*/ 931135 h 1081088"/>
                <a:gd name="connsiteX60" fmla="*/ 1042857 w 1135063"/>
                <a:gd name="connsiteY60" fmla="*/ 909000 h 1081088"/>
                <a:gd name="connsiteX61" fmla="*/ 1052864 w 1135063"/>
                <a:gd name="connsiteY61" fmla="*/ 904715 h 1081088"/>
                <a:gd name="connsiteX62" fmla="*/ 1065015 w 1135063"/>
                <a:gd name="connsiteY62" fmla="*/ 909714 h 1081088"/>
                <a:gd name="connsiteX63" fmla="*/ 1130775 w 1135063"/>
                <a:gd name="connsiteY63" fmla="*/ 982548 h 1081088"/>
                <a:gd name="connsiteX64" fmla="*/ 1131489 w 1135063"/>
                <a:gd name="connsiteY64" fmla="*/ 983976 h 1081088"/>
                <a:gd name="connsiteX65" fmla="*/ 1132204 w 1135063"/>
                <a:gd name="connsiteY65" fmla="*/ 983976 h 1081088"/>
                <a:gd name="connsiteX66" fmla="*/ 1132204 w 1135063"/>
                <a:gd name="connsiteY66" fmla="*/ 984690 h 1081088"/>
                <a:gd name="connsiteX67" fmla="*/ 1132919 w 1135063"/>
                <a:gd name="connsiteY67" fmla="*/ 985404 h 1081088"/>
                <a:gd name="connsiteX68" fmla="*/ 1133634 w 1135063"/>
                <a:gd name="connsiteY68" fmla="*/ 986118 h 1081088"/>
                <a:gd name="connsiteX69" fmla="*/ 1133634 w 1135063"/>
                <a:gd name="connsiteY69" fmla="*/ 986832 h 1081088"/>
                <a:gd name="connsiteX70" fmla="*/ 1133634 w 1135063"/>
                <a:gd name="connsiteY70" fmla="*/ 987546 h 1081088"/>
                <a:gd name="connsiteX71" fmla="*/ 1134348 w 1135063"/>
                <a:gd name="connsiteY71" fmla="*/ 988260 h 1081088"/>
                <a:gd name="connsiteX72" fmla="*/ 1134348 w 1135063"/>
                <a:gd name="connsiteY72" fmla="*/ 988974 h 1081088"/>
                <a:gd name="connsiteX73" fmla="*/ 1134348 w 1135063"/>
                <a:gd name="connsiteY73" fmla="*/ 989688 h 1081088"/>
                <a:gd name="connsiteX74" fmla="*/ 1134348 w 1135063"/>
                <a:gd name="connsiteY74" fmla="*/ 990402 h 1081088"/>
                <a:gd name="connsiteX75" fmla="*/ 1135063 w 1135063"/>
                <a:gd name="connsiteY75" fmla="*/ 991116 h 1081088"/>
                <a:gd name="connsiteX76" fmla="*/ 1135063 w 1135063"/>
                <a:gd name="connsiteY76" fmla="*/ 991831 h 1081088"/>
                <a:gd name="connsiteX77" fmla="*/ 1135063 w 1135063"/>
                <a:gd name="connsiteY77" fmla="*/ 992545 h 1081088"/>
                <a:gd name="connsiteX78" fmla="*/ 1135063 w 1135063"/>
                <a:gd name="connsiteY78" fmla="*/ 993259 h 1081088"/>
                <a:gd name="connsiteX79" fmla="*/ 1135063 w 1135063"/>
                <a:gd name="connsiteY79" fmla="*/ 993973 h 1081088"/>
                <a:gd name="connsiteX80" fmla="*/ 1135063 w 1135063"/>
                <a:gd name="connsiteY80" fmla="*/ 995401 h 1081088"/>
                <a:gd name="connsiteX81" fmla="*/ 1134348 w 1135063"/>
                <a:gd name="connsiteY81" fmla="*/ 995401 h 1081088"/>
                <a:gd name="connsiteX82" fmla="*/ 1134348 w 1135063"/>
                <a:gd name="connsiteY82" fmla="*/ 996829 h 1081088"/>
                <a:gd name="connsiteX83" fmla="*/ 1134348 w 1135063"/>
                <a:gd name="connsiteY83" fmla="*/ 998257 h 1081088"/>
                <a:gd name="connsiteX84" fmla="*/ 1133634 w 1135063"/>
                <a:gd name="connsiteY84" fmla="*/ 998257 h 1081088"/>
                <a:gd name="connsiteX85" fmla="*/ 1133634 w 1135063"/>
                <a:gd name="connsiteY85" fmla="*/ 999685 h 1081088"/>
                <a:gd name="connsiteX86" fmla="*/ 1132919 w 1135063"/>
                <a:gd name="connsiteY86" fmla="*/ 1001113 h 1081088"/>
                <a:gd name="connsiteX87" fmla="*/ 1132204 w 1135063"/>
                <a:gd name="connsiteY87" fmla="*/ 1001113 h 1081088"/>
                <a:gd name="connsiteX88" fmla="*/ 1132204 w 1135063"/>
                <a:gd name="connsiteY88" fmla="*/ 1001827 h 1081088"/>
                <a:gd name="connsiteX89" fmla="*/ 1131489 w 1135063"/>
                <a:gd name="connsiteY89" fmla="*/ 1002541 h 1081088"/>
                <a:gd name="connsiteX90" fmla="*/ 1130775 w 1135063"/>
                <a:gd name="connsiteY90" fmla="*/ 1003256 h 1081088"/>
                <a:gd name="connsiteX91" fmla="*/ 1130775 w 1135063"/>
                <a:gd name="connsiteY91" fmla="*/ 1003970 h 1081088"/>
                <a:gd name="connsiteX92" fmla="*/ 1065015 w 1135063"/>
                <a:gd name="connsiteY92" fmla="*/ 1076090 h 1081088"/>
                <a:gd name="connsiteX93" fmla="*/ 1052864 w 1135063"/>
                <a:gd name="connsiteY93" fmla="*/ 1081088 h 1081088"/>
                <a:gd name="connsiteX94" fmla="*/ 1042857 w 1135063"/>
                <a:gd name="connsiteY94" fmla="*/ 1076804 h 1081088"/>
                <a:gd name="connsiteX95" fmla="*/ 1041428 w 1135063"/>
                <a:gd name="connsiteY95" fmla="*/ 1054668 h 1081088"/>
                <a:gd name="connsiteX96" fmla="*/ 1083599 w 1135063"/>
                <a:gd name="connsiteY96" fmla="*/ 1008968 h 1081088"/>
                <a:gd name="connsiteX97" fmla="*/ 15725 w 1135063"/>
                <a:gd name="connsiteY97" fmla="*/ 1008968 h 1081088"/>
                <a:gd name="connsiteX98" fmla="*/ 0 w 1135063"/>
                <a:gd name="connsiteY98" fmla="*/ 993259 h 1081088"/>
                <a:gd name="connsiteX99" fmla="*/ 15725 w 1135063"/>
                <a:gd name="connsiteY99" fmla="*/ 977549 h 1081088"/>
                <a:gd name="connsiteX100" fmla="*/ 395271 w 1135063"/>
                <a:gd name="connsiteY100" fmla="*/ 977549 h 1081088"/>
                <a:gd name="connsiteX101" fmla="*/ 110790 w 1135063"/>
                <a:gd name="connsiteY101" fmla="*/ 559110 h 1081088"/>
                <a:gd name="connsiteX102" fmla="*/ 140811 w 1135063"/>
                <a:gd name="connsiteY102" fmla="*/ 398446 h 1081088"/>
                <a:gd name="connsiteX103" fmla="*/ 137952 w 1135063"/>
                <a:gd name="connsiteY103" fmla="*/ 397018 h 1081088"/>
                <a:gd name="connsiteX104" fmla="*/ 715 w 1135063"/>
                <a:gd name="connsiteY104" fmla="*/ 212790 h 1081088"/>
                <a:gd name="connsiteX105" fmla="*/ 192275 w 1135063"/>
                <a:gd name="connsiteY105" fmla="*/ 21422 h 1081088"/>
                <a:gd name="connsiteX106" fmla="*/ 322364 w 1135063"/>
                <a:gd name="connsiteY106" fmla="*/ 71406 h 1081088"/>
                <a:gd name="connsiteX107" fmla="*/ 318075 w 1135063"/>
                <a:gd name="connsiteY107" fmla="*/ 16424 h 1081088"/>
                <a:gd name="connsiteX108" fmla="*/ 332371 w 1135063"/>
                <a:gd name="connsiteY108" fmla="*/ 0 h 1081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135063" h="1081088">
                  <a:moveTo>
                    <a:pt x="559594" y="141288"/>
                  </a:moveTo>
                  <a:cubicBezTo>
                    <a:pt x="448279" y="141288"/>
                    <a:pt x="344099" y="184906"/>
                    <a:pt x="264894" y="263562"/>
                  </a:cubicBezTo>
                  <a:cubicBezTo>
                    <a:pt x="186402" y="343648"/>
                    <a:pt x="142875" y="448046"/>
                    <a:pt x="142875" y="559595"/>
                  </a:cubicBezTo>
                  <a:cubicBezTo>
                    <a:pt x="142875" y="671143"/>
                    <a:pt x="186402" y="776971"/>
                    <a:pt x="264894" y="855627"/>
                  </a:cubicBezTo>
                  <a:cubicBezTo>
                    <a:pt x="344099" y="934998"/>
                    <a:pt x="448279" y="977901"/>
                    <a:pt x="559594" y="977901"/>
                  </a:cubicBezTo>
                  <a:cubicBezTo>
                    <a:pt x="670910" y="977901"/>
                    <a:pt x="775803" y="934998"/>
                    <a:pt x="854294" y="855627"/>
                  </a:cubicBezTo>
                  <a:cubicBezTo>
                    <a:pt x="933500" y="776971"/>
                    <a:pt x="976313" y="671143"/>
                    <a:pt x="976313" y="559595"/>
                  </a:cubicBezTo>
                  <a:cubicBezTo>
                    <a:pt x="976313" y="448046"/>
                    <a:pt x="933500" y="343648"/>
                    <a:pt x="854294" y="263562"/>
                  </a:cubicBezTo>
                  <a:cubicBezTo>
                    <a:pt x="775803" y="184906"/>
                    <a:pt x="670910" y="141288"/>
                    <a:pt x="559594" y="141288"/>
                  </a:cubicBezTo>
                  <a:close/>
                  <a:moveTo>
                    <a:pt x="332371" y="0"/>
                  </a:moveTo>
                  <a:cubicBezTo>
                    <a:pt x="333085" y="0"/>
                    <a:pt x="333085" y="0"/>
                    <a:pt x="333800" y="0"/>
                  </a:cubicBezTo>
                  <a:cubicBezTo>
                    <a:pt x="341663" y="0"/>
                    <a:pt x="348811" y="6427"/>
                    <a:pt x="349525" y="14281"/>
                  </a:cubicBezTo>
                  <a:cubicBezTo>
                    <a:pt x="349525" y="14281"/>
                    <a:pt x="349525" y="14281"/>
                    <a:pt x="356673" y="117820"/>
                  </a:cubicBezTo>
                  <a:cubicBezTo>
                    <a:pt x="356673" y="117820"/>
                    <a:pt x="356673" y="117820"/>
                    <a:pt x="356673" y="118534"/>
                  </a:cubicBezTo>
                  <a:cubicBezTo>
                    <a:pt x="356673" y="118534"/>
                    <a:pt x="356673" y="118534"/>
                    <a:pt x="356673" y="119248"/>
                  </a:cubicBezTo>
                  <a:cubicBezTo>
                    <a:pt x="356673" y="119248"/>
                    <a:pt x="356673" y="119248"/>
                    <a:pt x="356673" y="119962"/>
                  </a:cubicBezTo>
                  <a:cubicBezTo>
                    <a:pt x="356673" y="119962"/>
                    <a:pt x="356673" y="119962"/>
                    <a:pt x="356673" y="120676"/>
                  </a:cubicBezTo>
                  <a:cubicBezTo>
                    <a:pt x="356673" y="120676"/>
                    <a:pt x="356673" y="120676"/>
                    <a:pt x="356673" y="121390"/>
                  </a:cubicBezTo>
                  <a:cubicBezTo>
                    <a:pt x="356673" y="122105"/>
                    <a:pt x="356673" y="122105"/>
                    <a:pt x="356673" y="122105"/>
                  </a:cubicBezTo>
                  <a:cubicBezTo>
                    <a:pt x="356673" y="122819"/>
                    <a:pt x="356673" y="122819"/>
                    <a:pt x="356673" y="122819"/>
                  </a:cubicBezTo>
                  <a:cubicBezTo>
                    <a:pt x="355958" y="123533"/>
                    <a:pt x="355958" y="123533"/>
                    <a:pt x="355958" y="123533"/>
                  </a:cubicBezTo>
                  <a:cubicBezTo>
                    <a:pt x="355958" y="124247"/>
                    <a:pt x="355958" y="124247"/>
                    <a:pt x="355958" y="124247"/>
                  </a:cubicBezTo>
                  <a:cubicBezTo>
                    <a:pt x="355958" y="124961"/>
                    <a:pt x="355958" y="124961"/>
                    <a:pt x="355958" y="124961"/>
                  </a:cubicBezTo>
                  <a:cubicBezTo>
                    <a:pt x="355958" y="124961"/>
                    <a:pt x="355958" y="124961"/>
                    <a:pt x="355244" y="124961"/>
                  </a:cubicBezTo>
                  <a:cubicBezTo>
                    <a:pt x="355244" y="125675"/>
                    <a:pt x="355244" y="125675"/>
                    <a:pt x="355244" y="125675"/>
                  </a:cubicBezTo>
                  <a:cubicBezTo>
                    <a:pt x="355244" y="126389"/>
                    <a:pt x="355244" y="126389"/>
                    <a:pt x="355244" y="126389"/>
                  </a:cubicBezTo>
                  <a:cubicBezTo>
                    <a:pt x="354529" y="127103"/>
                    <a:pt x="354529" y="127103"/>
                    <a:pt x="354529" y="127103"/>
                  </a:cubicBezTo>
                  <a:cubicBezTo>
                    <a:pt x="354529" y="127103"/>
                    <a:pt x="354529" y="127103"/>
                    <a:pt x="354529" y="127817"/>
                  </a:cubicBezTo>
                  <a:cubicBezTo>
                    <a:pt x="354529" y="127817"/>
                    <a:pt x="354529" y="127817"/>
                    <a:pt x="353814" y="127817"/>
                  </a:cubicBezTo>
                  <a:cubicBezTo>
                    <a:pt x="353814" y="127817"/>
                    <a:pt x="353814" y="127817"/>
                    <a:pt x="353814" y="128531"/>
                  </a:cubicBezTo>
                  <a:cubicBezTo>
                    <a:pt x="353099" y="128531"/>
                    <a:pt x="353099" y="128531"/>
                    <a:pt x="353099" y="129245"/>
                  </a:cubicBezTo>
                  <a:cubicBezTo>
                    <a:pt x="353099" y="129245"/>
                    <a:pt x="353099" y="129245"/>
                    <a:pt x="352384" y="129245"/>
                  </a:cubicBezTo>
                  <a:cubicBezTo>
                    <a:pt x="352384" y="129959"/>
                    <a:pt x="352384" y="129959"/>
                    <a:pt x="352384" y="129959"/>
                  </a:cubicBezTo>
                  <a:cubicBezTo>
                    <a:pt x="351670" y="129959"/>
                    <a:pt x="351670" y="130673"/>
                    <a:pt x="351670" y="130673"/>
                  </a:cubicBezTo>
                  <a:cubicBezTo>
                    <a:pt x="351670" y="130673"/>
                    <a:pt x="350955" y="130673"/>
                    <a:pt x="350955" y="131387"/>
                  </a:cubicBezTo>
                  <a:cubicBezTo>
                    <a:pt x="350955" y="131387"/>
                    <a:pt x="350955" y="131387"/>
                    <a:pt x="350240" y="131387"/>
                  </a:cubicBezTo>
                  <a:cubicBezTo>
                    <a:pt x="350240" y="131387"/>
                    <a:pt x="350240" y="132101"/>
                    <a:pt x="349525" y="132101"/>
                  </a:cubicBezTo>
                  <a:cubicBezTo>
                    <a:pt x="349525" y="132101"/>
                    <a:pt x="349525" y="132101"/>
                    <a:pt x="348811" y="132101"/>
                  </a:cubicBezTo>
                  <a:cubicBezTo>
                    <a:pt x="348811" y="132815"/>
                    <a:pt x="348811" y="132815"/>
                    <a:pt x="348096" y="132815"/>
                  </a:cubicBezTo>
                  <a:cubicBezTo>
                    <a:pt x="347381" y="132815"/>
                    <a:pt x="347381" y="133529"/>
                    <a:pt x="347381" y="133529"/>
                  </a:cubicBezTo>
                  <a:cubicBezTo>
                    <a:pt x="346666" y="133529"/>
                    <a:pt x="346666" y="133529"/>
                    <a:pt x="346666" y="133529"/>
                  </a:cubicBezTo>
                  <a:cubicBezTo>
                    <a:pt x="345951" y="133529"/>
                    <a:pt x="345951" y="133529"/>
                    <a:pt x="345237" y="133529"/>
                  </a:cubicBezTo>
                  <a:cubicBezTo>
                    <a:pt x="345237" y="134244"/>
                    <a:pt x="345237" y="134244"/>
                    <a:pt x="345237" y="134244"/>
                  </a:cubicBezTo>
                  <a:cubicBezTo>
                    <a:pt x="344522" y="134244"/>
                    <a:pt x="344522" y="134244"/>
                    <a:pt x="343807" y="134244"/>
                  </a:cubicBezTo>
                  <a:cubicBezTo>
                    <a:pt x="343092" y="134244"/>
                    <a:pt x="343092" y="134244"/>
                    <a:pt x="342378" y="134244"/>
                  </a:cubicBezTo>
                  <a:cubicBezTo>
                    <a:pt x="342378" y="134244"/>
                    <a:pt x="342378" y="134244"/>
                    <a:pt x="247312" y="142098"/>
                  </a:cubicBezTo>
                  <a:cubicBezTo>
                    <a:pt x="246598" y="142098"/>
                    <a:pt x="246598" y="142098"/>
                    <a:pt x="245883" y="142098"/>
                  </a:cubicBezTo>
                  <a:cubicBezTo>
                    <a:pt x="238020" y="142098"/>
                    <a:pt x="230873" y="135672"/>
                    <a:pt x="230158" y="127817"/>
                  </a:cubicBezTo>
                  <a:cubicBezTo>
                    <a:pt x="229443" y="118534"/>
                    <a:pt x="235876" y="111394"/>
                    <a:pt x="244453" y="110680"/>
                  </a:cubicBezTo>
                  <a:cubicBezTo>
                    <a:pt x="244453" y="110680"/>
                    <a:pt x="244453" y="110680"/>
                    <a:pt x="311642" y="105681"/>
                  </a:cubicBezTo>
                  <a:cubicBezTo>
                    <a:pt x="280907" y="72120"/>
                    <a:pt x="238735" y="52841"/>
                    <a:pt x="192275" y="52841"/>
                  </a:cubicBezTo>
                  <a:cubicBezTo>
                    <a:pt x="104357" y="52841"/>
                    <a:pt x="32165" y="124961"/>
                    <a:pt x="32165" y="212790"/>
                  </a:cubicBezTo>
                  <a:cubicBezTo>
                    <a:pt x="32165" y="283482"/>
                    <a:pt x="79340" y="347034"/>
                    <a:pt x="146529" y="367027"/>
                  </a:cubicBezTo>
                  <a:cubicBezTo>
                    <a:pt x="147959" y="367741"/>
                    <a:pt x="150818" y="368455"/>
                    <a:pt x="153677" y="369170"/>
                  </a:cubicBezTo>
                  <a:cubicBezTo>
                    <a:pt x="225154" y="215646"/>
                    <a:pt x="380261" y="109965"/>
                    <a:pt x="559669" y="109965"/>
                  </a:cubicBezTo>
                  <a:cubicBezTo>
                    <a:pt x="807696" y="109965"/>
                    <a:pt x="1008548" y="310617"/>
                    <a:pt x="1008548" y="559110"/>
                  </a:cubicBezTo>
                  <a:cubicBezTo>
                    <a:pt x="1008548" y="749764"/>
                    <a:pt x="891325" y="911856"/>
                    <a:pt x="724782" y="977549"/>
                  </a:cubicBezTo>
                  <a:cubicBezTo>
                    <a:pt x="724782" y="977549"/>
                    <a:pt x="724782" y="977549"/>
                    <a:pt x="725497" y="977549"/>
                  </a:cubicBezTo>
                  <a:cubicBezTo>
                    <a:pt x="725497" y="977549"/>
                    <a:pt x="725497" y="977549"/>
                    <a:pt x="1083599" y="977549"/>
                  </a:cubicBezTo>
                  <a:cubicBezTo>
                    <a:pt x="1083599" y="977549"/>
                    <a:pt x="1083599" y="977549"/>
                    <a:pt x="1041428" y="931135"/>
                  </a:cubicBezTo>
                  <a:cubicBezTo>
                    <a:pt x="1035709" y="924709"/>
                    <a:pt x="1036424" y="914712"/>
                    <a:pt x="1042857" y="909000"/>
                  </a:cubicBezTo>
                  <a:cubicBezTo>
                    <a:pt x="1045716" y="906143"/>
                    <a:pt x="1049290" y="904715"/>
                    <a:pt x="1052864" y="904715"/>
                  </a:cubicBezTo>
                  <a:cubicBezTo>
                    <a:pt x="1057153" y="904715"/>
                    <a:pt x="1061441" y="906857"/>
                    <a:pt x="1065015" y="909714"/>
                  </a:cubicBezTo>
                  <a:cubicBezTo>
                    <a:pt x="1065015" y="909714"/>
                    <a:pt x="1065015" y="909714"/>
                    <a:pt x="1130775" y="982548"/>
                  </a:cubicBezTo>
                  <a:cubicBezTo>
                    <a:pt x="1131489" y="983262"/>
                    <a:pt x="1131489" y="983262"/>
                    <a:pt x="1131489" y="983976"/>
                  </a:cubicBezTo>
                  <a:cubicBezTo>
                    <a:pt x="1131489" y="983976"/>
                    <a:pt x="1131489" y="983976"/>
                    <a:pt x="1132204" y="983976"/>
                  </a:cubicBezTo>
                  <a:cubicBezTo>
                    <a:pt x="1132204" y="983976"/>
                    <a:pt x="1132204" y="983976"/>
                    <a:pt x="1132204" y="984690"/>
                  </a:cubicBezTo>
                  <a:cubicBezTo>
                    <a:pt x="1132919" y="984690"/>
                    <a:pt x="1132919" y="985404"/>
                    <a:pt x="1132919" y="985404"/>
                  </a:cubicBezTo>
                  <a:cubicBezTo>
                    <a:pt x="1132919" y="985404"/>
                    <a:pt x="1132919" y="986118"/>
                    <a:pt x="1133634" y="986118"/>
                  </a:cubicBezTo>
                  <a:cubicBezTo>
                    <a:pt x="1133634" y="986118"/>
                    <a:pt x="1133634" y="986118"/>
                    <a:pt x="1133634" y="986832"/>
                  </a:cubicBezTo>
                  <a:cubicBezTo>
                    <a:pt x="1133634" y="986832"/>
                    <a:pt x="1133634" y="986832"/>
                    <a:pt x="1133634" y="987546"/>
                  </a:cubicBezTo>
                  <a:cubicBezTo>
                    <a:pt x="1133634" y="987546"/>
                    <a:pt x="1133634" y="987546"/>
                    <a:pt x="1134348" y="988260"/>
                  </a:cubicBezTo>
                  <a:cubicBezTo>
                    <a:pt x="1134348" y="988260"/>
                    <a:pt x="1134348" y="988260"/>
                    <a:pt x="1134348" y="988974"/>
                  </a:cubicBezTo>
                  <a:cubicBezTo>
                    <a:pt x="1134348" y="988974"/>
                    <a:pt x="1134348" y="988974"/>
                    <a:pt x="1134348" y="989688"/>
                  </a:cubicBezTo>
                  <a:cubicBezTo>
                    <a:pt x="1134348" y="989688"/>
                    <a:pt x="1134348" y="989688"/>
                    <a:pt x="1134348" y="990402"/>
                  </a:cubicBezTo>
                  <a:cubicBezTo>
                    <a:pt x="1134348" y="990402"/>
                    <a:pt x="1134348" y="991116"/>
                    <a:pt x="1135063" y="991116"/>
                  </a:cubicBezTo>
                  <a:cubicBezTo>
                    <a:pt x="1135063" y="991116"/>
                    <a:pt x="1135063" y="991116"/>
                    <a:pt x="1135063" y="991831"/>
                  </a:cubicBezTo>
                  <a:cubicBezTo>
                    <a:pt x="1135063" y="992545"/>
                    <a:pt x="1135063" y="992545"/>
                    <a:pt x="1135063" y="992545"/>
                  </a:cubicBezTo>
                  <a:cubicBezTo>
                    <a:pt x="1135063" y="992545"/>
                    <a:pt x="1135063" y="992545"/>
                    <a:pt x="1135063" y="993259"/>
                  </a:cubicBezTo>
                  <a:cubicBezTo>
                    <a:pt x="1135063" y="993973"/>
                    <a:pt x="1135063" y="993973"/>
                    <a:pt x="1135063" y="993973"/>
                  </a:cubicBezTo>
                  <a:cubicBezTo>
                    <a:pt x="1135063" y="994687"/>
                    <a:pt x="1135063" y="994687"/>
                    <a:pt x="1135063" y="995401"/>
                  </a:cubicBezTo>
                  <a:cubicBezTo>
                    <a:pt x="1134348" y="995401"/>
                    <a:pt x="1134348" y="995401"/>
                    <a:pt x="1134348" y="995401"/>
                  </a:cubicBezTo>
                  <a:cubicBezTo>
                    <a:pt x="1134348" y="996115"/>
                    <a:pt x="1134348" y="996115"/>
                    <a:pt x="1134348" y="996829"/>
                  </a:cubicBezTo>
                  <a:cubicBezTo>
                    <a:pt x="1134348" y="997543"/>
                    <a:pt x="1134348" y="997543"/>
                    <a:pt x="1134348" y="998257"/>
                  </a:cubicBezTo>
                  <a:cubicBezTo>
                    <a:pt x="1133634" y="998257"/>
                    <a:pt x="1133634" y="998257"/>
                    <a:pt x="1133634" y="998257"/>
                  </a:cubicBezTo>
                  <a:cubicBezTo>
                    <a:pt x="1133634" y="998971"/>
                    <a:pt x="1133634" y="998971"/>
                    <a:pt x="1133634" y="999685"/>
                  </a:cubicBezTo>
                  <a:cubicBezTo>
                    <a:pt x="1132919" y="1000399"/>
                    <a:pt x="1132919" y="1000399"/>
                    <a:pt x="1132919" y="1001113"/>
                  </a:cubicBezTo>
                  <a:cubicBezTo>
                    <a:pt x="1132919" y="1001113"/>
                    <a:pt x="1132919" y="1001113"/>
                    <a:pt x="1132204" y="1001113"/>
                  </a:cubicBezTo>
                  <a:cubicBezTo>
                    <a:pt x="1132204" y="1001827"/>
                    <a:pt x="1132204" y="1001827"/>
                    <a:pt x="1132204" y="1001827"/>
                  </a:cubicBezTo>
                  <a:cubicBezTo>
                    <a:pt x="1132204" y="1002541"/>
                    <a:pt x="1131489" y="1002541"/>
                    <a:pt x="1131489" y="1002541"/>
                  </a:cubicBezTo>
                  <a:cubicBezTo>
                    <a:pt x="1131489" y="1002541"/>
                    <a:pt x="1131489" y="1003256"/>
                    <a:pt x="1130775" y="1003256"/>
                  </a:cubicBezTo>
                  <a:cubicBezTo>
                    <a:pt x="1130775" y="1003256"/>
                    <a:pt x="1130775" y="1003256"/>
                    <a:pt x="1130775" y="1003970"/>
                  </a:cubicBezTo>
                  <a:cubicBezTo>
                    <a:pt x="1130775" y="1003970"/>
                    <a:pt x="1130775" y="1003970"/>
                    <a:pt x="1065015" y="1076090"/>
                  </a:cubicBezTo>
                  <a:cubicBezTo>
                    <a:pt x="1061441" y="1079660"/>
                    <a:pt x="1057153" y="1081088"/>
                    <a:pt x="1052864" y="1081088"/>
                  </a:cubicBezTo>
                  <a:cubicBezTo>
                    <a:pt x="1049290" y="1081088"/>
                    <a:pt x="1045716" y="1079660"/>
                    <a:pt x="1042857" y="1076804"/>
                  </a:cubicBezTo>
                  <a:cubicBezTo>
                    <a:pt x="1036424" y="1071091"/>
                    <a:pt x="1035709" y="1061094"/>
                    <a:pt x="1041428" y="1054668"/>
                  </a:cubicBezTo>
                  <a:cubicBezTo>
                    <a:pt x="1041428" y="1054668"/>
                    <a:pt x="1041428" y="1054668"/>
                    <a:pt x="1083599" y="1008968"/>
                  </a:cubicBezTo>
                  <a:cubicBezTo>
                    <a:pt x="1083599" y="1008968"/>
                    <a:pt x="1083599" y="1008968"/>
                    <a:pt x="15725" y="1008968"/>
                  </a:cubicBezTo>
                  <a:cubicBezTo>
                    <a:pt x="7148" y="1008968"/>
                    <a:pt x="0" y="1001827"/>
                    <a:pt x="0" y="993259"/>
                  </a:cubicBezTo>
                  <a:cubicBezTo>
                    <a:pt x="0" y="984690"/>
                    <a:pt x="7148" y="977549"/>
                    <a:pt x="15725" y="977549"/>
                  </a:cubicBezTo>
                  <a:cubicBezTo>
                    <a:pt x="15725" y="977549"/>
                    <a:pt x="15725" y="977549"/>
                    <a:pt x="395271" y="977549"/>
                  </a:cubicBezTo>
                  <a:cubicBezTo>
                    <a:pt x="228728" y="911856"/>
                    <a:pt x="110790" y="749764"/>
                    <a:pt x="110790" y="559110"/>
                  </a:cubicBezTo>
                  <a:cubicBezTo>
                    <a:pt x="110790" y="502699"/>
                    <a:pt x="121512" y="448430"/>
                    <a:pt x="140811" y="398446"/>
                  </a:cubicBezTo>
                  <a:cubicBezTo>
                    <a:pt x="139381" y="397732"/>
                    <a:pt x="138667" y="397018"/>
                    <a:pt x="137952" y="397018"/>
                  </a:cubicBezTo>
                  <a:cubicBezTo>
                    <a:pt x="57182" y="373454"/>
                    <a:pt x="715" y="297049"/>
                    <a:pt x="715" y="212790"/>
                  </a:cubicBezTo>
                  <a:cubicBezTo>
                    <a:pt x="715" y="107109"/>
                    <a:pt x="87203" y="21422"/>
                    <a:pt x="192275" y="21422"/>
                  </a:cubicBezTo>
                  <a:cubicBezTo>
                    <a:pt x="241594" y="21422"/>
                    <a:pt x="287340" y="39273"/>
                    <a:pt x="322364" y="71406"/>
                  </a:cubicBezTo>
                  <a:cubicBezTo>
                    <a:pt x="322364" y="71406"/>
                    <a:pt x="322364" y="71406"/>
                    <a:pt x="318075" y="16424"/>
                  </a:cubicBezTo>
                  <a:cubicBezTo>
                    <a:pt x="317360" y="7855"/>
                    <a:pt x="323793" y="714"/>
                    <a:pt x="332371" y="0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noFill/>
              <a:round/>
              <a:headEnd/>
              <a:tailEnd/>
            </a:ln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63"/>
              <a:endParaRPr lang="en-US" dirty="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98" name="Freeform 68">
              <a:extLst>
                <a:ext uri="{FF2B5EF4-FFF2-40B4-BE49-F238E27FC236}">
                  <a16:creationId xmlns:a16="http://schemas.microsoft.com/office/drawing/2014/main" id="{62792B11-CA3B-41C1-AA66-598964C41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6513" y="1552269"/>
              <a:ext cx="465092" cy="444590"/>
            </a:xfrm>
            <a:custGeom>
              <a:avLst/>
              <a:gdLst>
                <a:gd name="connsiteX0" fmla="*/ 229849 w 1260475"/>
                <a:gd name="connsiteY0" fmla="*/ 180975 h 1204913"/>
                <a:gd name="connsiteX1" fmla="*/ 157162 w 1260475"/>
                <a:gd name="connsiteY1" fmla="*/ 275004 h 1204913"/>
                <a:gd name="connsiteX2" fmla="*/ 189547 w 1260475"/>
                <a:gd name="connsiteY2" fmla="*/ 347663 h 1204913"/>
                <a:gd name="connsiteX3" fmla="*/ 265112 w 1260475"/>
                <a:gd name="connsiteY3" fmla="*/ 254346 h 1204913"/>
                <a:gd name="connsiteX4" fmla="*/ 229849 w 1260475"/>
                <a:gd name="connsiteY4" fmla="*/ 194510 h 1204913"/>
                <a:gd name="connsiteX5" fmla="*/ 229849 w 1260475"/>
                <a:gd name="connsiteY5" fmla="*/ 180975 h 1204913"/>
                <a:gd name="connsiteX6" fmla="*/ 254252 w 1260475"/>
                <a:gd name="connsiteY6" fmla="*/ 146050 h 1204913"/>
                <a:gd name="connsiteX7" fmla="*/ 275579 w 1260475"/>
                <a:gd name="connsiteY7" fmla="*/ 147481 h 1204913"/>
                <a:gd name="connsiteX8" fmla="*/ 281266 w 1260475"/>
                <a:gd name="connsiteY8" fmla="*/ 148911 h 1204913"/>
                <a:gd name="connsiteX9" fmla="*/ 262072 w 1260475"/>
                <a:gd name="connsiteY9" fmla="*/ 177523 h 1204913"/>
                <a:gd name="connsiteX10" fmla="*/ 260650 w 1260475"/>
                <a:gd name="connsiteY10" fmla="*/ 191829 h 1204913"/>
                <a:gd name="connsiteX11" fmla="*/ 265626 w 1260475"/>
                <a:gd name="connsiteY11" fmla="*/ 208281 h 1204913"/>
                <a:gd name="connsiteX12" fmla="*/ 267759 w 1260475"/>
                <a:gd name="connsiteY12" fmla="*/ 213288 h 1204913"/>
                <a:gd name="connsiteX13" fmla="*/ 278422 w 1260475"/>
                <a:gd name="connsiteY13" fmla="*/ 224733 h 1204913"/>
                <a:gd name="connsiteX14" fmla="*/ 280555 w 1260475"/>
                <a:gd name="connsiteY14" fmla="*/ 226879 h 1204913"/>
                <a:gd name="connsiteX15" fmla="*/ 283399 w 1260475"/>
                <a:gd name="connsiteY15" fmla="*/ 228310 h 1204913"/>
                <a:gd name="connsiteX16" fmla="*/ 288375 w 1260475"/>
                <a:gd name="connsiteY16" fmla="*/ 231171 h 1204913"/>
                <a:gd name="connsiteX17" fmla="*/ 291930 w 1260475"/>
                <a:gd name="connsiteY17" fmla="*/ 232601 h 1204913"/>
                <a:gd name="connsiteX18" fmla="*/ 299039 w 1260475"/>
                <a:gd name="connsiteY18" fmla="*/ 234747 h 1204913"/>
                <a:gd name="connsiteX19" fmla="*/ 307569 w 1260475"/>
                <a:gd name="connsiteY19" fmla="*/ 235463 h 1204913"/>
                <a:gd name="connsiteX20" fmla="*/ 311124 w 1260475"/>
                <a:gd name="connsiteY20" fmla="*/ 235463 h 1204913"/>
                <a:gd name="connsiteX21" fmla="*/ 311835 w 1260475"/>
                <a:gd name="connsiteY21" fmla="*/ 235463 h 1204913"/>
                <a:gd name="connsiteX22" fmla="*/ 338138 w 1260475"/>
                <a:gd name="connsiteY22" fmla="*/ 233317 h 1204913"/>
                <a:gd name="connsiteX23" fmla="*/ 316100 w 1260475"/>
                <a:gd name="connsiteY23" fmla="*/ 250484 h 1204913"/>
                <a:gd name="connsiteX24" fmla="*/ 286953 w 1260475"/>
                <a:gd name="connsiteY24" fmla="*/ 276235 h 1204913"/>
                <a:gd name="connsiteX25" fmla="*/ 259939 w 1260475"/>
                <a:gd name="connsiteY25" fmla="*/ 304847 h 1204913"/>
                <a:gd name="connsiteX26" fmla="*/ 251408 w 1260475"/>
                <a:gd name="connsiteY26" fmla="*/ 314861 h 1204913"/>
                <a:gd name="connsiteX27" fmla="*/ 249986 w 1260475"/>
                <a:gd name="connsiteY27" fmla="*/ 317007 h 1204913"/>
                <a:gd name="connsiteX28" fmla="*/ 243588 w 1260475"/>
                <a:gd name="connsiteY28" fmla="*/ 324875 h 1204913"/>
                <a:gd name="connsiteX29" fmla="*/ 242166 w 1260475"/>
                <a:gd name="connsiteY29" fmla="*/ 326306 h 1204913"/>
                <a:gd name="connsiteX30" fmla="*/ 227948 w 1260475"/>
                <a:gd name="connsiteY30" fmla="*/ 347049 h 1204913"/>
                <a:gd name="connsiteX31" fmla="*/ 200934 w 1260475"/>
                <a:gd name="connsiteY31" fmla="*/ 392113 h 1204913"/>
                <a:gd name="connsiteX32" fmla="*/ 134109 w 1260475"/>
                <a:gd name="connsiteY32" fmla="*/ 315576 h 1204913"/>
                <a:gd name="connsiteX33" fmla="*/ 133398 w 1260475"/>
                <a:gd name="connsiteY33" fmla="*/ 314145 h 1204913"/>
                <a:gd name="connsiteX34" fmla="*/ 132687 w 1260475"/>
                <a:gd name="connsiteY34" fmla="*/ 311284 h 1204913"/>
                <a:gd name="connsiteX35" fmla="*/ 131977 w 1260475"/>
                <a:gd name="connsiteY35" fmla="*/ 309854 h 1204913"/>
                <a:gd name="connsiteX36" fmla="*/ 131266 w 1260475"/>
                <a:gd name="connsiteY36" fmla="*/ 306993 h 1204913"/>
                <a:gd name="connsiteX37" fmla="*/ 130555 w 1260475"/>
                <a:gd name="connsiteY37" fmla="*/ 303416 h 1204913"/>
                <a:gd name="connsiteX38" fmla="*/ 129844 w 1260475"/>
                <a:gd name="connsiteY38" fmla="*/ 302701 h 1204913"/>
                <a:gd name="connsiteX39" fmla="*/ 129133 w 1260475"/>
                <a:gd name="connsiteY39" fmla="*/ 298409 h 1204913"/>
                <a:gd name="connsiteX40" fmla="*/ 129133 w 1260475"/>
                <a:gd name="connsiteY40" fmla="*/ 297694 h 1204913"/>
                <a:gd name="connsiteX41" fmla="*/ 128422 w 1260475"/>
                <a:gd name="connsiteY41" fmla="*/ 294117 h 1204913"/>
                <a:gd name="connsiteX42" fmla="*/ 128422 w 1260475"/>
                <a:gd name="connsiteY42" fmla="*/ 293402 h 1204913"/>
                <a:gd name="connsiteX43" fmla="*/ 127711 w 1260475"/>
                <a:gd name="connsiteY43" fmla="*/ 284818 h 1204913"/>
                <a:gd name="connsiteX44" fmla="*/ 127711 w 1260475"/>
                <a:gd name="connsiteY44" fmla="*/ 284103 h 1204913"/>
                <a:gd name="connsiteX45" fmla="*/ 127000 w 1260475"/>
                <a:gd name="connsiteY45" fmla="*/ 274804 h 1204913"/>
                <a:gd name="connsiteX46" fmla="*/ 129133 w 1260475"/>
                <a:gd name="connsiteY46" fmla="*/ 253345 h 1204913"/>
                <a:gd name="connsiteX47" fmla="*/ 131266 w 1260475"/>
                <a:gd name="connsiteY47" fmla="*/ 241900 h 1204913"/>
                <a:gd name="connsiteX48" fmla="*/ 166811 w 1260475"/>
                <a:gd name="connsiteY48" fmla="*/ 181815 h 1204913"/>
                <a:gd name="connsiteX49" fmla="*/ 185294 w 1260475"/>
                <a:gd name="connsiteY49" fmla="*/ 166794 h 1204913"/>
                <a:gd name="connsiteX50" fmla="*/ 198801 w 1260475"/>
                <a:gd name="connsiteY50" fmla="*/ 158926 h 1204913"/>
                <a:gd name="connsiteX51" fmla="*/ 213019 w 1260475"/>
                <a:gd name="connsiteY51" fmla="*/ 153203 h 1204913"/>
                <a:gd name="connsiteX52" fmla="*/ 220839 w 1260475"/>
                <a:gd name="connsiteY52" fmla="*/ 150342 h 1204913"/>
                <a:gd name="connsiteX53" fmla="*/ 228659 w 1260475"/>
                <a:gd name="connsiteY53" fmla="*/ 148911 h 1204913"/>
                <a:gd name="connsiteX54" fmla="*/ 254252 w 1260475"/>
                <a:gd name="connsiteY54" fmla="*/ 146050 h 1204913"/>
                <a:gd name="connsiteX55" fmla="*/ 393128 w 1260475"/>
                <a:gd name="connsiteY55" fmla="*/ 31750 h 1204913"/>
                <a:gd name="connsiteX56" fmla="*/ 367417 w 1260475"/>
                <a:gd name="connsiteY56" fmla="*/ 41750 h 1204913"/>
                <a:gd name="connsiteX57" fmla="*/ 363847 w 1260475"/>
                <a:gd name="connsiteY57" fmla="*/ 44607 h 1204913"/>
                <a:gd name="connsiteX58" fmla="*/ 360990 w 1260475"/>
                <a:gd name="connsiteY58" fmla="*/ 48178 h 1204913"/>
                <a:gd name="connsiteX59" fmla="*/ 351705 w 1260475"/>
                <a:gd name="connsiteY59" fmla="*/ 63178 h 1204913"/>
                <a:gd name="connsiteX60" fmla="*/ 350991 w 1260475"/>
                <a:gd name="connsiteY60" fmla="*/ 68178 h 1204913"/>
                <a:gd name="connsiteX61" fmla="*/ 349563 w 1260475"/>
                <a:gd name="connsiteY61" fmla="*/ 73892 h 1204913"/>
                <a:gd name="connsiteX62" fmla="*/ 344564 w 1260475"/>
                <a:gd name="connsiteY62" fmla="*/ 71750 h 1204913"/>
                <a:gd name="connsiteX63" fmla="*/ 261718 w 1260475"/>
                <a:gd name="connsiteY63" fmla="*/ 53178 h 1204913"/>
                <a:gd name="connsiteX64" fmla="*/ 255290 w 1260475"/>
                <a:gd name="connsiteY64" fmla="*/ 53178 h 1204913"/>
                <a:gd name="connsiteX65" fmla="*/ 221724 w 1260475"/>
                <a:gd name="connsiteY65" fmla="*/ 56036 h 1204913"/>
                <a:gd name="connsiteX66" fmla="*/ 192442 w 1260475"/>
                <a:gd name="connsiteY66" fmla="*/ 62464 h 1204913"/>
                <a:gd name="connsiteX67" fmla="*/ 176016 w 1260475"/>
                <a:gd name="connsiteY67" fmla="*/ 68178 h 1204913"/>
                <a:gd name="connsiteX68" fmla="*/ 168874 w 1260475"/>
                <a:gd name="connsiteY68" fmla="*/ 71035 h 1204913"/>
                <a:gd name="connsiteX69" fmla="*/ 147448 w 1260475"/>
                <a:gd name="connsiteY69" fmla="*/ 81035 h 1204913"/>
                <a:gd name="connsiteX70" fmla="*/ 91028 w 1260475"/>
                <a:gd name="connsiteY70" fmla="*/ 126035 h 1204913"/>
                <a:gd name="connsiteX71" fmla="*/ 75316 w 1260475"/>
                <a:gd name="connsiteY71" fmla="*/ 145320 h 1204913"/>
                <a:gd name="connsiteX72" fmla="*/ 43891 w 1260475"/>
                <a:gd name="connsiteY72" fmla="*/ 206748 h 1204913"/>
                <a:gd name="connsiteX73" fmla="*/ 41035 w 1260475"/>
                <a:gd name="connsiteY73" fmla="*/ 214605 h 1204913"/>
                <a:gd name="connsiteX74" fmla="*/ 33893 w 1260475"/>
                <a:gd name="connsiteY74" fmla="*/ 253176 h 1204913"/>
                <a:gd name="connsiteX75" fmla="*/ 32464 w 1260475"/>
                <a:gd name="connsiteY75" fmla="*/ 276033 h 1204913"/>
                <a:gd name="connsiteX76" fmla="*/ 32464 w 1260475"/>
                <a:gd name="connsiteY76" fmla="*/ 284604 h 1204913"/>
                <a:gd name="connsiteX77" fmla="*/ 33179 w 1260475"/>
                <a:gd name="connsiteY77" fmla="*/ 289604 h 1204913"/>
                <a:gd name="connsiteX78" fmla="*/ 33179 w 1260475"/>
                <a:gd name="connsiteY78" fmla="*/ 292461 h 1204913"/>
                <a:gd name="connsiteX79" fmla="*/ 33893 w 1260475"/>
                <a:gd name="connsiteY79" fmla="*/ 297461 h 1204913"/>
                <a:gd name="connsiteX80" fmla="*/ 33893 w 1260475"/>
                <a:gd name="connsiteY80" fmla="*/ 300318 h 1204913"/>
                <a:gd name="connsiteX81" fmla="*/ 34607 w 1260475"/>
                <a:gd name="connsiteY81" fmla="*/ 305318 h 1204913"/>
                <a:gd name="connsiteX82" fmla="*/ 35321 w 1260475"/>
                <a:gd name="connsiteY82" fmla="*/ 308889 h 1204913"/>
                <a:gd name="connsiteX83" fmla="*/ 36035 w 1260475"/>
                <a:gd name="connsiteY83" fmla="*/ 315318 h 1204913"/>
                <a:gd name="connsiteX84" fmla="*/ 36035 w 1260475"/>
                <a:gd name="connsiteY84" fmla="*/ 316746 h 1204913"/>
                <a:gd name="connsiteX85" fmla="*/ 163875 w 1260475"/>
                <a:gd name="connsiteY85" fmla="*/ 478887 h 1204913"/>
                <a:gd name="connsiteX86" fmla="*/ 154590 w 1260475"/>
                <a:gd name="connsiteY86" fmla="*/ 514601 h 1204913"/>
                <a:gd name="connsiteX87" fmla="*/ 142449 w 1260475"/>
                <a:gd name="connsiteY87" fmla="*/ 621028 h 1204913"/>
                <a:gd name="connsiteX88" fmla="*/ 142449 w 1260475"/>
                <a:gd name="connsiteY88" fmla="*/ 630313 h 1204913"/>
                <a:gd name="connsiteX89" fmla="*/ 149591 w 1260475"/>
                <a:gd name="connsiteY89" fmla="*/ 701741 h 1204913"/>
                <a:gd name="connsiteX90" fmla="*/ 151019 w 1260475"/>
                <a:gd name="connsiteY90" fmla="*/ 711741 h 1204913"/>
                <a:gd name="connsiteX91" fmla="*/ 156733 w 1260475"/>
                <a:gd name="connsiteY91" fmla="*/ 738169 h 1204913"/>
                <a:gd name="connsiteX92" fmla="*/ 164589 w 1260475"/>
                <a:gd name="connsiteY92" fmla="*/ 764597 h 1204913"/>
                <a:gd name="connsiteX93" fmla="*/ 166731 w 1260475"/>
                <a:gd name="connsiteY93" fmla="*/ 773169 h 1204913"/>
                <a:gd name="connsiteX94" fmla="*/ 173159 w 1260475"/>
                <a:gd name="connsiteY94" fmla="*/ 790311 h 1204913"/>
                <a:gd name="connsiteX95" fmla="*/ 179587 w 1260475"/>
                <a:gd name="connsiteY95" fmla="*/ 806740 h 1204913"/>
                <a:gd name="connsiteX96" fmla="*/ 187443 w 1260475"/>
                <a:gd name="connsiteY96" fmla="*/ 823168 h 1204913"/>
                <a:gd name="connsiteX97" fmla="*/ 199584 w 1260475"/>
                <a:gd name="connsiteY97" fmla="*/ 846739 h 1204913"/>
                <a:gd name="connsiteX98" fmla="*/ 203869 w 1260475"/>
                <a:gd name="connsiteY98" fmla="*/ 855310 h 1204913"/>
                <a:gd name="connsiteX99" fmla="*/ 209582 w 1260475"/>
                <a:gd name="connsiteY99" fmla="*/ 864596 h 1204913"/>
                <a:gd name="connsiteX100" fmla="*/ 218153 w 1260475"/>
                <a:gd name="connsiteY100" fmla="*/ 879596 h 1204913"/>
                <a:gd name="connsiteX101" fmla="*/ 228151 w 1260475"/>
                <a:gd name="connsiteY101" fmla="*/ 893881 h 1204913"/>
                <a:gd name="connsiteX102" fmla="*/ 236721 w 1260475"/>
                <a:gd name="connsiteY102" fmla="*/ 905310 h 1204913"/>
                <a:gd name="connsiteX103" fmla="*/ 336707 w 1260475"/>
                <a:gd name="connsiteY103" fmla="*/ 1006737 h 1204913"/>
                <a:gd name="connsiteX104" fmla="*/ 78886 w 1260475"/>
                <a:gd name="connsiteY104" fmla="*/ 1006737 h 1204913"/>
                <a:gd name="connsiteX105" fmla="*/ 69602 w 1260475"/>
                <a:gd name="connsiteY105" fmla="*/ 1007451 h 1204913"/>
                <a:gd name="connsiteX106" fmla="*/ 61746 w 1260475"/>
                <a:gd name="connsiteY106" fmla="*/ 1009594 h 1204913"/>
                <a:gd name="connsiteX107" fmla="*/ 31750 w 1260475"/>
                <a:gd name="connsiteY107" fmla="*/ 1053879 h 1204913"/>
                <a:gd name="connsiteX108" fmla="*/ 61746 w 1260475"/>
                <a:gd name="connsiteY108" fmla="*/ 1097450 h 1204913"/>
                <a:gd name="connsiteX109" fmla="*/ 69602 w 1260475"/>
                <a:gd name="connsiteY109" fmla="*/ 1099593 h 1204913"/>
                <a:gd name="connsiteX110" fmla="*/ 78886 w 1260475"/>
                <a:gd name="connsiteY110" fmla="*/ 1101021 h 1204913"/>
                <a:gd name="connsiteX111" fmla="*/ 1075890 w 1260475"/>
                <a:gd name="connsiteY111" fmla="*/ 1101021 h 1204913"/>
                <a:gd name="connsiteX112" fmla="*/ 1083746 w 1260475"/>
                <a:gd name="connsiteY112" fmla="*/ 1161020 h 1204913"/>
                <a:gd name="connsiteX113" fmla="*/ 1110885 w 1260475"/>
                <a:gd name="connsiteY113" fmla="*/ 1173163 h 1204913"/>
                <a:gd name="connsiteX114" fmla="*/ 1115170 w 1260475"/>
                <a:gd name="connsiteY114" fmla="*/ 1173163 h 1204913"/>
                <a:gd name="connsiteX115" fmla="*/ 1122312 w 1260475"/>
                <a:gd name="connsiteY115" fmla="*/ 1172449 h 1204913"/>
                <a:gd name="connsiteX116" fmla="*/ 1128739 w 1260475"/>
                <a:gd name="connsiteY116" fmla="*/ 1171020 h 1204913"/>
                <a:gd name="connsiteX117" fmla="*/ 1150165 w 1260475"/>
                <a:gd name="connsiteY117" fmla="*/ 1158163 h 1204913"/>
                <a:gd name="connsiteX118" fmla="*/ 1216584 w 1260475"/>
                <a:gd name="connsiteY118" fmla="*/ 1085307 h 1204913"/>
                <a:gd name="connsiteX119" fmla="*/ 1218012 w 1260475"/>
                <a:gd name="connsiteY119" fmla="*/ 1083879 h 1204913"/>
                <a:gd name="connsiteX120" fmla="*/ 1218012 w 1260475"/>
                <a:gd name="connsiteY120" fmla="*/ 1083164 h 1204913"/>
                <a:gd name="connsiteX121" fmla="*/ 1218727 w 1260475"/>
                <a:gd name="connsiteY121" fmla="*/ 1083164 h 1204913"/>
                <a:gd name="connsiteX122" fmla="*/ 1218727 w 1260475"/>
                <a:gd name="connsiteY122" fmla="*/ 1082450 h 1204913"/>
                <a:gd name="connsiteX123" fmla="*/ 1219441 w 1260475"/>
                <a:gd name="connsiteY123" fmla="*/ 1081736 h 1204913"/>
                <a:gd name="connsiteX124" fmla="*/ 1219441 w 1260475"/>
                <a:gd name="connsiteY124" fmla="*/ 1081022 h 1204913"/>
                <a:gd name="connsiteX125" fmla="*/ 1220155 w 1260475"/>
                <a:gd name="connsiteY125" fmla="*/ 1081022 h 1204913"/>
                <a:gd name="connsiteX126" fmla="*/ 1221583 w 1260475"/>
                <a:gd name="connsiteY126" fmla="*/ 1078164 h 1204913"/>
                <a:gd name="connsiteX127" fmla="*/ 1222298 w 1260475"/>
                <a:gd name="connsiteY127" fmla="*/ 1077450 h 1204913"/>
                <a:gd name="connsiteX128" fmla="*/ 1223726 w 1260475"/>
                <a:gd name="connsiteY128" fmla="*/ 1073879 h 1204913"/>
                <a:gd name="connsiteX129" fmla="*/ 1224440 w 1260475"/>
                <a:gd name="connsiteY129" fmla="*/ 1073879 h 1204913"/>
                <a:gd name="connsiteX130" fmla="*/ 1224440 w 1260475"/>
                <a:gd name="connsiteY130" fmla="*/ 1073165 h 1204913"/>
                <a:gd name="connsiteX131" fmla="*/ 1225154 w 1260475"/>
                <a:gd name="connsiteY131" fmla="*/ 1071022 h 1204913"/>
                <a:gd name="connsiteX132" fmla="*/ 1225868 w 1260475"/>
                <a:gd name="connsiteY132" fmla="*/ 1070307 h 1204913"/>
                <a:gd name="connsiteX133" fmla="*/ 1225868 w 1260475"/>
                <a:gd name="connsiteY133" fmla="*/ 1068879 h 1204913"/>
                <a:gd name="connsiteX134" fmla="*/ 1227297 w 1260475"/>
                <a:gd name="connsiteY134" fmla="*/ 1065307 h 1204913"/>
                <a:gd name="connsiteX135" fmla="*/ 1227297 w 1260475"/>
                <a:gd name="connsiteY135" fmla="*/ 1064593 h 1204913"/>
                <a:gd name="connsiteX136" fmla="*/ 1228011 w 1260475"/>
                <a:gd name="connsiteY136" fmla="*/ 1061022 h 1204913"/>
                <a:gd name="connsiteX137" fmla="*/ 1228011 w 1260475"/>
                <a:gd name="connsiteY137" fmla="*/ 1059593 h 1204913"/>
                <a:gd name="connsiteX138" fmla="*/ 1228011 w 1260475"/>
                <a:gd name="connsiteY138" fmla="*/ 1058879 h 1204913"/>
                <a:gd name="connsiteX139" fmla="*/ 1228725 w 1260475"/>
                <a:gd name="connsiteY139" fmla="*/ 1056736 h 1204913"/>
                <a:gd name="connsiteX140" fmla="*/ 1228725 w 1260475"/>
                <a:gd name="connsiteY140" fmla="*/ 1056022 h 1204913"/>
                <a:gd name="connsiteX141" fmla="*/ 1228725 w 1260475"/>
                <a:gd name="connsiteY141" fmla="*/ 1053879 h 1204913"/>
                <a:gd name="connsiteX142" fmla="*/ 1228725 w 1260475"/>
                <a:gd name="connsiteY142" fmla="*/ 1051736 h 1204913"/>
                <a:gd name="connsiteX143" fmla="*/ 1228725 w 1260475"/>
                <a:gd name="connsiteY143" fmla="*/ 1051022 h 1204913"/>
                <a:gd name="connsiteX144" fmla="*/ 1228011 w 1260475"/>
                <a:gd name="connsiteY144" fmla="*/ 1047451 h 1204913"/>
                <a:gd name="connsiteX145" fmla="*/ 1228011 w 1260475"/>
                <a:gd name="connsiteY145" fmla="*/ 1046022 h 1204913"/>
                <a:gd name="connsiteX146" fmla="*/ 1227297 w 1260475"/>
                <a:gd name="connsiteY146" fmla="*/ 1044593 h 1204913"/>
                <a:gd name="connsiteX147" fmla="*/ 1227297 w 1260475"/>
                <a:gd name="connsiteY147" fmla="*/ 1043165 h 1204913"/>
                <a:gd name="connsiteX148" fmla="*/ 1227297 w 1260475"/>
                <a:gd name="connsiteY148" fmla="*/ 1041736 h 1204913"/>
                <a:gd name="connsiteX149" fmla="*/ 1225868 w 1260475"/>
                <a:gd name="connsiteY149" fmla="*/ 1038165 h 1204913"/>
                <a:gd name="connsiteX150" fmla="*/ 1225868 w 1260475"/>
                <a:gd name="connsiteY150" fmla="*/ 1037451 h 1204913"/>
                <a:gd name="connsiteX151" fmla="*/ 1224440 w 1260475"/>
                <a:gd name="connsiteY151" fmla="*/ 1034594 h 1204913"/>
                <a:gd name="connsiteX152" fmla="*/ 1223726 w 1260475"/>
                <a:gd name="connsiteY152" fmla="*/ 1033165 h 1204913"/>
                <a:gd name="connsiteX153" fmla="*/ 1222298 w 1260475"/>
                <a:gd name="connsiteY153" fmla="*/ 1030308 h 1204913"/>
                <a:gd name="connsiteX154" fmla="*/ 1221583 w 1260475"/>
                <a:gd name="connsiteY154" fmla="*/ 1028879 h 1204913"/>
                <a:gd name="connsiteX155" fmla="*/ 1219441 w 1260475"/>
                <a:gd name="connsiteY155" fmla="*/ 1026022 h 1204913"/>
                <a:gd name="connsiteX156" fmla="*/ 1218727 w 1260475"/>
                <a:gd name="connsiteY156" fmla="*/ 1025308 h 1204913"/>
                <a:gd name="connsiteX157" fmla="*/ 1218727 w 1260475"/>
                <a:gd name="connsiteY157" fmla="*/ 1024594 h 1204913"/>
                <a:gd name="connsiteX158" fmla="*/ 1218012 w 1260475"/>
                <a:gd name="connsiteY158" fmla="*/ 1023879 h 1204913"/>
                <a:gd name="connsiteX159" fmla="*/ 1216584 w 1260475"/>
                <a:gd name="connsiteY159" fmla="*/ 1022451 h 1204913"/>
                <a:gd name="connsiteX160" fmla="*/ 1216584 w 1260475"/>
                <a:gd name="connsiteY160" fmla="*/ 1021737 h 1204913"/>
                <a:gd name="connsiteX161" fmla="*/ 1150165 w 1260475"/>
                <a:gd name="connsiteY161" fmla="*/ 949595 h 1204913"/>
                <a:gd name="connsiteX162" fmla="*/ 1143023 w 1260475"/>
                <a:gd name="connsiteY162" fmla="*/ 943166 h 1204913"/>
                <a:gd name="connsiteX163" fmla="*/ 1137309 w 1260475"/>
                <a:gd name="connsiteY163" fmla="*/ 939595 h 1204913"/>
                <a:gd name="connsiteX164" fmla="*/ 1134453 w 1260475"/>
                <a:gd name="connsiteY164" fmla="*/ 938166 h 1204913"/>
                <a:gd name="connsiteX165" fmla="*/ 1131596 w 1260475"/>
                <a:gd name="connsiteY165" fmla="*/ 936738 h 1204913"/>
                <a:gd name="connsiteX166" fmla="*/ 1115170 w 1260475"/>
                <a:gd name="connsiteY166" fmla="*/ 933881 h 1204913"/>
                <a:gd name="connsiteX167" fmla="*/ 1087316 w 1260475"/>
                <a:gd name="connsiteY167" fmla="*/ 943881 h 1204913"/>
                <a:gd name="connsiteX168" fmla="*/ 1083746 w 1260475"/>
                <a:gd name="connsiteY168" fmla="*/ 946023 h 1204913"/>
                <a:gd name="connsiteX169" fmla="*/ 1080175 w 1260475"/>
                <a:gd name="connsiteY169" fmla="*/ 949595 h 1204913"/>
                <a:gd name="connsiteX170" fmla="*/ 1079460 w 1260475"/>
                <a:gd name="connsiteY170" fmla="*/ 951023 h 1204913"/>
                <a:gd name="connsiteX171" fmla="*/ 1078032 w 1260475"/>
                <a:gd name="connsiteY171" fmla="*/ 953166 h 1204913"/>
                <a:gd name="connsiteX172" fmla="*/ 1076604 w 1260475"/>
                <a:gd name="connsiteY172" fmla="*/ 954595 h 1204913"/>
                <a:gd name="connsiteX173" fmla="*/ 1075175 w 1260475"/>
                <a:gd name="connsiteY173" fmla="*/ 956738 h 1204913"/>
                <a:gd name="connsiteX174" fmla="*/ 1073747 w 1260475"/>
                <a:gd name="connsiteY174" fmla="*/ 958880 h 1204913"/>
                <a:gd name="connsiteX175" fmla="*/ 1073033 w 1260475"/>
                <a:gd name="connsiteY175" fmla="*/ 960309 h 1204913"/>
                <a:gd name="connsiteX176" fmla="*/ 1072319 w 1260475"/>
                <a:gd name="connsiteY176" fmla="*/ 962452 h 1204913"/>
                <a:gd name="connsiteX177" fmla="*/ 1071604 w 1260475"/>
                <a:gd name="connsiteY177" fmla="*/ 963880 h 1204913"/>
                <a:gd name="connsiteX178" fmla="*/ 1070890 w 1260475"/>
                <a:gd name="connsiteY178" fmla="*/ 966737 h 1204913"/>
                <a:gd name="connsiteX179" fmla="*/ 1070176 w 1260475"/>
                <a:gd name="connsiteY179" fmla="*/ 968166 h 1204913"/>
                <a:gd name="connsiteX180" fmla="*/ 1069462 w 1260475"/>
                <a:gd name="connsiteY180" fmla="*/ 971023 h 1204913"/>
                <a:gd name="connsiteX181" fmla="*/ 1069462 w 1260475"/>
                <a:gd name="connsiteY181" fmla="*/ 971737 h 1204913"/>
                <a:gd name="connsiteX182" fmla="*/ 1068748 w 1260475"/>
                <a:gd name="connsiteY182" fmla="*/ 975309 h 1204913"/>
                <a:gd name="connsiteX183" fmla="*/ 1068748 w 1260475"/>
                <a:gd name="connsiteY183" fmla="*/ 976023 h 1204913"/>
                <a:gd name="connsiteX184" fmla="*/ 1068033 w 1260475"/>
                <a:gd name="connsiteY184" fmla="*/ 978880 h 1204913"/>
                <a:gd name="connsiteX185" fmla="*/ 1068033 w 1260475"/>
                <a:gd name="connsiteY185" fmla="*/ 981737 h 1204913"/>
                <a:gd name="connsiteX186" fmla="*/ 1068748 w 1260475"/>
                <a:gd name="connsiteY186" fmla="*/ 983880 h 1204913"/>
                <a:gd name="connsiteX187" fmla="*/ 1068748 w 1260475"/>
                <a:gd name="connsiteY187" fmla="*/ 987451 h 1204913"/>
                <a:gd name="connsiteX188" fmla="*/ 1069462 w 1260475"/>
                <a:gd name="connsiteY188" fmla="*/ 991023 h 1204913"/>
                <a:gd name="connsiteX189" fmla="*/ 1069462 w 1260475"/>
                <a:gd name="connsiteY189" fmla="*/ 991737 h 1204913"/>
                <a:gd name="connsiteX190" fmla="*/ 1070176 w 1260475"/>
                <a:gd name="connsiteY190" fmla="*/ 995308 h 1204913"/>
                <a:gd name="connsiteX191" fmla="*/ 1071604 w 1260475"/>
                <a:gd name="connsiteY191" fmla="*/ 998880 h 1204913"/>
                <a:gd name="connsiteX192" fmla="*/ 1071604 w 1260475"/>
                <a:gd name="connsiteY192" fmla="*/ 999594 h 1204913"/>
                <a:gd name="connsiteX193" fmla="*/ 1073747 w 1260475"/>
                <a:gd name="connsiteY193" fmla="*/ 1002451 h 1204913"/>
                <a:gd name="connsiteX194" fmla="*/ 1073747 w 1260475"/>
                <a:gd name="connsiteY194" fmla="*/ 1003165 h 1204913"/>
                <a:gd name="connsiteX195" fmla="*/ 1075890 w 1260475"/>
                <a:gd name="connsiteY195" fmla="*/ 1006737 h 1204913"/>
                <a:gd name="connsiteX196" fmla="*/ 908056 w 1260475"/>
                <a:gd name="connsiteY196" fmla="*/ 1006737 h 1204913"/>
                <a:gd name="connsiteX197" fmla="*/ 1014470 w 1260475"/>
                <a:gd name="connsiteY197" fmla="*/ 897453 h 1204913"/>
                <a:gd name="connsiteX198" fmla="*/ 1017326 w 1260475"/>
                <a:gd name="connsiteY198" fmla="*/ 893881 h 1204913"/>
                <a:gd name="connsiteX199" fmla="*/ 1022326 w 1260475"/>
                <a:gd name="connsiteY199" fmla="*/ 886024 h 1204913"/>
                <a:gd name="connsiteX200" fmla="*/ 1102314 w 1260475"/>
                <a:gd name="connsiteY200" fmla="*/ 621028 h 1204913"/>
                <a:gd name="connsiteX201" fmla="*/ 1102314 w 1260475"/>
                <a:gd name="connsiteY201" fmla="*/ 608885 h 1204913"/>
                <a:gd name="connsiteX202" fmla="*/ 1102314 w 1260475"/>
                <a:gd name="connsiteY202" fmla="*/ 596742 h 1204913"/>
                <a:gd name="connsiteX203" fmla="*/ 1101600 w 1260475"/>
                <a:gd name="connsiteY203" fmla="*/ 596028 h 1204913"/>
                <a:gd name="connsiteX204" fmla="*/ 1100886 w 1260475"/>
                <a:gd name="connsiteY204" fmla="*/ 584600 h 1204913"/>
                <a:gd name="connsiteX205" fmla="*/ 1100172 w 1260475"/>
                <a:gd name="connsiteY205" fmla="*/ 573171 h 1204913"/>
                <a:gd name="connsiteX206" fmla="*/ 1100172 w 1260475"/>
                <a:gd name="connsiteY206" fmla="*/ 571743 h 1204913"/>
                <a:gd name="connsiteX207" fmla="*/ 1098743 w 1260475"/>
                <a:gd name="connsiteY207" fmla="*/ 561029 h 1204913"/>
                <a:gd name="connsiteX208" fmla="*/ 1096601 w 1260475"/>
                <a:gd name="connsiteY208" fmla="*/ 547457 h 1204913"/>
                <a:gd name="connsiteX209" fmla="*/ 1095887 w 1260475"/>
                <a:gd name="connsiteY209" fmla="*/ 541743 h 1204913"/>
                <a:gd name="connsiteX210" fmla="*/ 1094458 w 1260475"/>
                <a:gd name="connsiteY210" fmla="*/ 533886 h 1204913"/>
                <a:gd name="connsiteX211" fmla="*/ 1092316 w 1260475"/>
                <a:gd name="connsiteY211" fmla="*/ 521029 h 1204913"/>
                <a:gd name="connsiteX212" fmla="*/ 1091602 w 1260475"/>
                <a:gd name="connsiteY212" fmla="*/ 517458 h 1204913"/>
                <a:gd name="connsiteX213" fmla="*/ 1088745 w 1260475"/>
                <a:gd name="connsiteY213" fmla="*/ 507458 h 1204913"/>
                <a:gd name="connsiteX214" fmla="*/ 1065177 w 1260475"/>
                <a:gd name="connsiteY214" fmla="*/ 434602 h 1204913"/>
                <a:gd name="connsiteX215" fmla="*/ 962334 w 1260475"/>
                <a:gd name="connsiteY215" fmla="*/ 282461 h 1204913"/>
                <a:gd name="connsiteX216" fmla="*/ 809498 w 1260475"/>
                <a:gd name="connsiteY216" fmla="*/ 179605 h 1204913"/>
                <a:gd name="connsiteX217" fmla="*/ 634523 w 1260475"/>
                <a:gd name="connsiteY217" fmla="*/ 141749 h 1204913"/>
                <a:gd name="connsiteX218" fmla="*/ 626667 w 1260475"/>
                <a:gd name="connsiteY218" fmla="*/ 141749 h 1204913"/>
                <a:gd name="connsiteX219" fmla="*/ 622382 w 1260475"/>
                <a:gd name="connsiteY219" fmla="*/ 141749 h 1204913"/>
                <a:gd name="connsiteX220" fmla="*/ 450977 w 1260475"/>
                <a:gd name="connsiteY220" fmla="*/ 173891 h 1204913"/>
                <a:gd name="connsiteX221" fmla="*/ 443835 w 1260475"/>
                <a:gd name="connsiteY221" fmla="*/ 75321 h 1204913"/>
                <a:gd name="connsiteX222" fmla="*/ 396699 w 1260475"/>
                <a:gd name="connsiteY222" fmla="*/ 31750 h 1204913"/>
                <a:gd name="connsiteX223" fmla="*/ 395271 w 1260475"/>
                <a:gd name="connsiteY223" fmla="*/ 31750 h 1204913"/>
                <a:gd name="connsiteX224" fmla="*/ 393128 w 1260475"/>
                <a:gd name="connsiteY224" fmla="*/ 31750 h 1204913"/>
                <a:gd name="connsiteX225" fmla="*/ 390862 w 1260475"/>
                <a:gd name="connsiteY225" fmla="*/ 0 h 1204913"/>
                <a:gd name="connsiteX226" fmla="*/ 396578 w 1260475"/>
                <a:gd name="connsiteY226" fmla="*/ 0 h 1204913"/>
                <a:gd name="connsiteX227" fmla="*/ 475179 w 1260475"/>
                <a:gd name="connsiteY227" fmla="*/ 72895 h 1204913"/>
                <a:gd name="connsiteX228" fmla="*/ 479467 w 1260475"/>
                <a:gd name="connsiteY228" fmla="*/ 130783 h 1204913"/>
                <a:gd name="connsiteX229" fmla="*/ 622378 w 1260475"/>
                <a:gd name="connsiteY229" fmla="*/ 110057 h 1204913"/>
                <a:gd name="connsiteX230" fmla="*/ 1133999 w 1260475"/>
                <a:gd name="connsiteY230" fmla="*/ 621038 h 1204913"/>
                <a:gd name="connsiteX231" fmla="*/ 1043251 w 1260475"/>
                <a:gd name="connsiteY231" fmla="*/ 911903 h 1204913"/>
                <a:gd name="connsiteX232" fmla="*/ 991803 w 1260475"/>
                <a:gd name="connsiteY232" fmla="*/ 975508 h 1204913"/>
                <a:gd name="connsiteX233" fmla="*/ 1037534 w 1260475"/>
                <a:gd name="connsiteY233" fmla="*/ 975508 h 1204913"/>
                <a:gd name="connsiteX234" fmla="*/ 1062543 w 1260475"/>
                <a:gd name="connsiteY234" fmla="*/ 923338 h 1204913"/>
                <a:gd name="connsiteX235" fmla="*/ 1115421 w 1260475"/>
                <a:gd name="connsiteY235" fmla="*/ 902613 h 1204913"/>
                <a:gd name="connsiteX236" fmla="*/ 1174014 w 1260475"/>
                <a:gd name="connsiteY236" fmla="*/ 928341 h 1204913"/>
                <a:gd name="connsiteX237" fmla="*/ 1240468 w 1260475"/>
                <a:gd name="connsiteY237" fmla="*/ 1001236 h 1204913"/>
                <a:gd name="connsiteX238" fmla="*/ 1240468 w 1260475"/>
                <a:gd name="connsiteY238" fmla="*/ 1001950 h 1204913"/>
                <a:gd name="connsiteX239" fmla="*/ 1241897 w 1260475"/>
                <a:gd name="connsiteY239" fmla="*/ 1003380 h 1204913"/>
                <a:gd name="connsiteX240" fmla="*/ 1243326 w 1260475"/>
                <a:gd name="connsiteY240" fmla="*/ 1004809 h 1204913"/>
                <a:gd name="connsiteX241" fmla="*/ 1244040 w 1260475"/>
                <a:gd name="connsiteY241" fmla="*/ 1006238 h 1204913"/>
                <a:gd name="connsiteX242" fmla="*/ 1244755 w 1260475"/>
                <a:gd name="connsiteY242" fmla="*/ 1006953 h 1204913"/>
                <a:gd name="connsiteX243" fmla="*/ 1245470 w 1260475"/>
                <a:gd name="connsiteY243" fmla="*/ 1008382 h 1204913"/>
                <a:gd name="connsiteX244" fmla="*/ 1248328 w 1260475"/>
                <a:gd name="connsiteY244" fmla="*/ 1012670 h 1204913"/>
                <a:gd name="connsiteX245" fmla="*/ 1249757 w 1260475"/>
                <a:gd name="connsiteY245" fmla="*/ 1014814 h 1204913"/>
                <a:gd name="connsiteX246" fmla="*/ 1252615 w 1260475"/>
                <a:gd name="connsiteY246" fmla="*/ 1019817 h 1204913"/>
                <a:gd name="connsiteX247" fmla="*/ 1253330 w 1260475"/>
                <a:gd name="connsiteY247" fmla="*/ 1021961 h 1204913"/>
                <a:gd name="connsiteX248" fmla="*/ 1255473 w 1260475"/>
                <a:gd name="connsiteY248" fmla="*/ 1026963 h 1204913"/>
                <a:gd name="connsiteX249" fmla="*/ 1256188 w 1260475"/>
                <a:gd name="connsiteY249" fmla="*/ 1028393 h 1204913"/>
                <a:gd name="connsiteX250" fmla="*/ 1257617 w 1260475"/>
                <a:gd name="connsiteY250" fmla="*/ 1034110 h 1204913"/>
                <a:gd name="connsiteX251" fmla="*/ 1257617 w 1260475"/>
                <a:gd name="connsiteY251" fmla="*/ 1034825 h 1204913"/>
                <a:gd name="connsiteX252" fmla="*/ 1258332 w 1260475"/>
                <a:gd name="connsiteY252" fmla="*/ 1035539 h 1204913"/>
                <a:gd name="connsiteX253" fmla="*/ 1258332 w 1260475"/>
                <a:gd name="connsiteY253" fmla="*/ 1036254 h 1204913"/>
                <a:gd name="connsiteX254" fmla="*/ 1259046 w 1260475"/>
                <a:gd name="connsiteY254" fmla="*/ 1041257 h 1204913"/>
                <a:gd name="connsiteX255" fmla="*/ 1259761 w 1260475"/>
                <a:gd name="connsiteY255" fmla="*/ 1044115 h 1204913"/>
                <a:gd name="connsiteX256" fmla="*/ 1260475 w 1260475"/>
                <a:gd name="connsiteY256" fmla="*/ 1049118 h 1204913"/>
                <a:gd name="connsiteX257" fmla="*/ 1260475 w 1260475"/>
                <a:gd name="connsiteY257" fmla="*/ 1049832 h 1204913"/>
                <a:gd name="connsiteX258" fmla="*/ 1260475 w 1260475"/>
                <a:gd name="connsiteY258" fmla="*/ 1054120 h 1204913"/>
                <a:gd name="connsiteX259" fmla="*/ 1260475 w 1260475"/>
                <a:gd name="connsiteY259" fmla="*/ 1058408 h 1204913"/>
                <a:gd name="connsiteX260" fmla="*/ 1259761 w 1260475"/>
                <a:gd name="connsiteY260" fmla="*/ 1064126 h 1204913"/>
                <a:gd name="connsiteX261" fmla="*/ 1259761 w 1260475"/>
                <a:gd name="connsiteY261" fmla="*/ 1064840 h 1204913"/>
                <a:gd name="connsiteX262" fmla="*/ 1259046 w 1260475"/>
                <a:gd name="connsiteY262" fmla="*/ 1065555 h 1204913"/>
                <a:gd name="connsiteX263" fmla="*/ 1259046 w 1260475"/>
                <a:gd name="connsiteY263" fmla="*/ 1066270 h 1204913"/>
                <a:gd name="connsiteX264" fmla="*/ 1258332 w 1260475"/>
                <a:gd name="connsiteY264" fmla="*/ 1071987 h 1204913"/>
                <a:gd name="connsiteX265" fmla="*/ 1257617 w 1260475"/>
                <a:gd name="connsiteY265" fmla="*/ 1073416 h 1204913"/>
                <a:gd name="connsiteX266" fmla="*/ 1256188 w 1260475"/>
                <a:gd name="connsiteY266" fmla="*/ 1079133 h 1204913"/>
                <a:gd name="connsiteX267" fmla="*/ 1256188 w 1260475"/>
                <a:gd name="connsiteY267" fmla="*/ 1079848 h 1204913"/>
                <a:gd name="connsiteX268" fmla="*/ 1255473 w 1260475"/>
                <a:gd name="connsiteY268" fmla="*/ 1080563 h 1204913"/>
                <a:gd name="connsiteX269" fmla="*/ 1255473 w 1260475"/>
                <a:gd name="connsiteY269" fmla="*/ 1081277 h 1204913"/>
                <a:gd name="connsiteX270" fmla="*/ 1253330 w 1260475"/>
                <a:gd name="connsiteY270" fmla="*/ 1086280 h 1204913"/>
                <a:gd name="connsiteX271" fmla="*/ 1253330 w 1260475"/>
                <a:gd name="connsiteY271" fmla="*/ 1086995 h 1204913"/>
                <a:gd name="connsiteX272" fmla="*/ 1252615 w 1260475"/>
                <a:gd name="connsiteY272" fmla="*/ 1086995 h 1204913"/>
                <a:gd name="connsiteX273" fmla="*/ 1252615 w 1260475"/>
                <a:gd name="connsiteY273" fmla="*/ 1087709 h 1204913"/>
                <a:gd name="connsiteX274" fmla="*/ 1252615 w 1260475"/>
                <a:gd name="connsiteY274" fmla="*/ 1088424 h 1204913"/>
                <a:gd name="connsiteX275" fmla="*/ 1249757 w 1260475"/>
                <a:gd name="connsiteY275" fmla="*/ 1093427 h 1204913"/>
                <a:gd name="connsiteX276" fmla="*/ 1249042 w 1260475"/>
                <a:gd name="connsiteY276" fmla="*/ 1094856 h 1204913"/>
                <a:gd name="connsiteX277" fmla="*/ 1246184 w 1260475"/>
                <a:gd name="connsiteY277" fmla="*/ 1099144 h 1204913"/>
                <a:gd name="connsiteX278" fmla="*/ 1245470 w 1260475"/>
                <a:gd name="connsiteY278" fmla="*/ 1099144 h 1204913"/>
                <a:gd name="connsiteX279" fmla="*/ 1245470 w 1260475"/>
                <a:gd name="connsiteY279" fmla="*/ 1099858 h 1204913"/>
                <a:gd name="connsiteX280" fmla="*/ 1244755 w 1260475"/>
                <a:gd name="connsiteY280" fmla="*/ 1100573 h 1204913"/>
                <a:gd name="connsiteX281" fmla="*/ 1244040 w 1260475"/>
                <a:gd name="connsiteY281" fmla="*/ 1101288 h 1204913"/>
                <a:gd name="connsiteX282" fmla="*/ 1243326 w 1260475"/>
                <a:gd name="connsiteY282" fmla="*/ 1102717 h 1204913"/>
                <a:gd name="connsiteX283" fmla="*/ 1241897 w 1260475"/>
                <a:gd name="connsiteY283" fmla="*/ 1104146 h 1204913"/>
                <a:gd name="connsiteX284" fmla="*/ 1240468 w 1260475"/>
                <a:gd name="connsiteY284" fmla="*/ 1106290 h 1204913"/>
                <a:gd name="connsiteX285" fmla="*/ 1239753 w 1260475"/>
                <a:gd name="connsiteY285" fmla="*/ 1106290 h 1204913"/>
                <a:gd name="connsiteX286" fmla="*/ 1239753 w 1260475"/>
                <a:gd name="connsiteY286" fmla="*/ 1107005 h 1204913"/>
                <a:gd name="connsiteX287" fmla="*/ 1174014 w 1260475"/>
                <a:gd name="connsiteY287" fmla="*/ 1179186 h 1204913"/>
                <a:gd name="connsiteX288" fmla="*/ 1115421 w 1260475"/>
                <a:gd name="connsiteY288" fmla="*/ 1204913 h 1204913"/>
                <a:gd name="connsiteX289" fmla="*/ 1062543 w 1260475"/>
                <a:gd name="connsiteY289" fmla="*/ 1184903 h 1204913"/>
                <a:gd name="connsiteX290" fmla="*/ 1037534 w 1260475"/>
                <a:gd name="connsiteY290" fmla="*/ 1132733 h 1204913"/>
                <a:gd name="connsiteX291" fmla="*/ 78601 w 1260475"/>
                <a:gd name="connsiteY291" fmla="*/ 1132733 h 1204913"/>
                <a:gd name="connsiteX292" fmla="*/ 0 w 1260475"/>
                <a:gd name="connsiteY292" fmla="*/ 1054120 h 1204913"/>
                <a:gd name="connsiteX293" fmla="*/ 78601 w 1260475"/>
                <a:gd name="connsiteY293" fmla="*/ 975508 h 1204913"/>
                <a:gd name="connsiteX294" fmla="*/ 253667 w 1260475"/>
                <a:gd name="connsiteY294" fmla="*/ 975508 h 1204913"/>
                <a:gd name="connsiteX295" fmla="*/ 201505 w 1260475"/>
                <a:gd name="connsiteY295" fmla="*/ 911903 h 1204913"/>
                <a:gd name="connsiteX296" fmla="*/ 110756 w 1260475"/>
                <a:gd name="connsiteY296" fmla="*/ 621038 h 1204913"/>
                <a:gd name="connsiteX297" fmla="*/ 126476 w 1260475"/>
                <a:gd name="connsiteY297" fmla="*/ 494543 h 1204913"/>
                <a:gd name="connsiteX298" fmla="*/ 42159 w 1260475"/>
                <a:gd name="connsiteY298" fmla="*/ 413787 h 1204913"/>
                <a:gd name="connsiteX299" fmla="*/ 715 w 1260475"/>
                <a:gd name="connsiteY299" fmla="*/ 275858 h 1204913"/>
                <a:gd name="connsiteX300" fmla="*/ 255096 w 1260475"/>
                <a:gd name="connsiteY300" fmla="*/ 21440 h 1204913"/>
                <a:gd name="connsiteX301" fmla="*/ 332268 w 1260475"/>
                <a:gd name="connsiteY301" fmla="*/ 32874 h 1204913"/>
                <a:gd name="connsiteX302" fmla="*/ 337270 w 1260475"/>
                <a:gd name="connsiteY302" fmla="*/ 27157 h 1204913"/>
                <a:gd name="connsiteX303" fmla="*/ 390862 w 1260475"/>
                <a:gd name="connsiteY303" fmla="*/ 0 h 1204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</a:cxnLst>
              <a:rect l="l" t="t" r="r" b="b"/>
              <a:pathLst>
                <a:path w="1260475" h="1204913">
                  <a:moveTo>
                    <a:pt x="229849" y="180975"/>
                  </a:moveTo>
                  <a:cubicBezTo>
                    <a:pt x="188108" y="192373"/>
                    <a:pt x="157162" y="230127"/>
                    <a:pt x="157162" y="275004"/>
                  </a:cubicBezTo>
                  <a:cubicBezTo>
                    <a:pt x="157162" y="302786"/>
                    <a:pt x="169397" y="329142"/>
                    <a:pt x="189547" y="347663"/>
                  </a:cubicBezTo>
                  <a:cubicBezTo>
                    <a:pt x="210418" y="313471"/>
                    <a:pt x="236326" y="282128"/>
                    <a:pt x="265112" y="254346"/>
                  </a:cubicBezTo>
                  <a:cubicBezTo>
                    <a:pt x="245681" y="241524"/>
                    <a:pt x="231288" y="219442"/>
                    <a:pt x="229849" y="194510"/>
                  </a:cubicBezTo>
                  <a:cubicBezTo>
                    <a:pt x="229129" y="190236"/>
                    <a:pt x="229129" y="185962"/>
                    <a:pt x="229849" y="180975"/>
                  </a:cubicBezTo>
                  <a:close/>
                  <a:moveTo>
                    <a:pt x="254252" y="146050"/>
                  </a:moveTo>
                  <a:cubicBezTo>
                    <a:pt x="262072" y="146050"/>
                    <a:pt x="269181" y="146765"/>
                    <a:pt x="275579" y="147481"/>
                  </a:cubicBezTo>
                  <a:cubicBezTo>
                    <a:pt x="277712" y="148196"/>
                    <a:pt x="279844" y="148196"/>
                    <a:pt x="281266" y="148911"/>
                  </a:cubicBezTo>
                  <a:cubicBezTo>
                    <a:pt x="272024" y="155349"/>
                    <a:pt x="264915" y="165363"/>
                    <a:pt x="262072" y="177523"/>
                  </a:cubicBezTo>
                  <a:cubicBezTo>
                    <a:pt x="260650" y="181815"/>
                    <a:pt x="260650" y="186822"/>
                    <a:pt x="260650" y="191829"/>
                  </a:cubicBezTo>
                  <a:cubicBezTo>
                    <a:pt x="261361" y="197552"/>
                    <a:pt x="262783" y="203274"/>
                    <a:pt x="265626" y="208281"/>
                  </a:cubicBezTo>
                  <a:cubicBezTo>
                    <a:pt x="266337" y="209712"/>
                    <a:pt x="267048" y="211858"/>
                    <a:pt x="267759" y="213288"/>
                  </a:cubicBezTo>
                  <a:cubicBezTo>
                    <a:pt x="270603" y="217580"/>
                    <a:pt x="274157" y="221872"/>
                    <a:pt x="278422" y="224733"/>
                  </a:cubicBezTo>
                  <a:cubicBezTo>
                    <a:pt x="279133" y="225448"/>
                    <a:pt x="279844" y="226164"/>
                    <a:pt x="280555" y="226879"/>
                  </a:cubicBezTo>
                  <a:cubicBezTo>
                    <a:pt x="281977" y="227594"/>
                    <a:pt x="282688" y="227594"/>
                    <a:pt x="283399" y="228310"/>
                  </a:cubicBezTo>
                  <a:cubicBezTo>
                    <a:pt x="285531" y="229740"/>
                    <a:pt x="286953" y="230455"/>
                    <a:pt x="288375" y="231171"/>
                  </a:cubicBezTo>
                  <a:cubicBezTo>
                    <a:pt x="289797" y="231886"/>
                    <a:pt x="290508" y="231886"/>
                    <a:pt x="291930" y="232601"/>
                  </a:cubicBezTo>
                  <a:cubicBezTo>
                    <a:pt x="294062" y="233317"/>
                    <a:pt x="296195" y="234032"/>
                    <a:pt x="299039" y="234747"/>
                  </a:cubicBezTo>
                  <a:cubicBezTo>
                    <a:pt x="301882" y="234747"/>
                    <a:pt x="304726" y="235463"/>
                    <a:pt x="307569" y="235463"/>
                  </a:cubicBezTo>
                  <a:cubicBezTo>
                    <a:pt x="308991" y="235463"/>
                    <a:pt x="309702" y="235463"/>
                    <a:pt x="311124" y="235463"/>
                  </a:cubicBezTo>
                  <a:cubicBezTo>
                    <a:pt x="311124" y="235463"/>
                    <a:pt x="311124" y="235463"/>
                    <a:pt x="311835" y="235463"/>
                  </a:cubicBezTo>
                  <a:cubicBezTo>
                    <a:pt x="311835" y="235463"/>
                    <a:pt x="311835" y="235463"/>
                    <a:pt x="338138" y="233317"/>
                  </a:cubicBezTo>
                  <a:cubicBezTo>
                    <a:pt x="330318" y="238324"/>
                    <a:pt x="323209" y="244046"/>
                    <a:pt x="316100" y="250484"/>
                  </a:cubicBezTo>
                  <a:cubicBezTo>
                    <a:pt x="306148" y="258352"/>
                    <a:pt x="296195" y="267651"/>
                    <a:pt x="286953" y="276235"/>
                  </a:cubicBezTo>
                  <a:cubicBezTo>
                    <a:pt x="277712" y="285534"/>
                    <a:pt x="268470" y="294832"/>
                    <a:pt x="259939" y="304847"/>
                  </a:cubicBezTo>
                  <a:cubicBezTo>
                    <a:pt x="257095" y="308423"/>
                    <a:pt x="254252" y="311284"/>
                    <a:pt x="251408" y="314861"/>
                  </a:cubicBezTo>
                  <a:cubicBezTo>
                    <a:pt x="251408" y="315576"/>
                    <a:pt x="250697" y="316291"/>
                    <a:pt x="249986" y="317007"/>
                  </a:cubicBezTo>
                  <a:cubicBezTo>
                    <a:pt x="247854" y="319868"/>
                    <a:pt x="245721" y="322014"/>
                    <a:pt x="243588" y="324875"/>
                  </a:cubicBezTo>
                  <a:cubicBezTo>
                    <a:pt x="242877" y="325590"/>
                    <a:pt x="242877" y="326306"/>
                    <a:pt x="242166" y="326306"/>
                  </a:cubicBezTo>
                  <a:cubicBezTo>
                    <a:pt x="237190" y="332743"/>
                    <a:pt x="232214" y="340612"/>
                    <a:pt x="227948" y="347049"/>
                  </a:cubicBezTo>
                  <a:cubicBezTo>
                    <a:pt x="217996" y="361355"/>
                    <a:pt x="208754" y="377092"/>
                    <a:pt x="200934" y="392113"/>
                  </a:cubicBezTo>
                  <a:cubicBezTo>
                    <a:pt x="168943" y="377092"/>
                    <a:pt x="144773" y="349195"/>
                    <a:pt x="134109" y="315576"/>
                  </a:cubicBezTo>
                  <a:cubicBezTo>
                    <a:pt x="133398" y="315576"/>
                    <a:pt x="133398" y="314861"/>
                    <a:pt x="133398" y="314145"/>
                  </a:cubicBezTo>
                  <a:cubicBezTo>
                    <a:pt x="133398" y="313430"/>
                    <a:pt x="132687" y="312000"/>
                    <a:pt x="132687" y="311284"/>
                  </a:cubicBezTo>
                  <a:cubicBezTo>
                    <a:pt x="132687" y="311284"/>
                    <a:pt x="131977" y="310569"/>
                    <a:pt x="131977" y="309854"/>
                  </a:cubicBezTo>
                  <a:cubicBezTo>
                    <a:pt x="131977" y="309138"/>
                    <a:pt x="131266" y="307708"/>
                    <a:pt x="131266" y="306993"/>
                  </a:cubicBezTo>
                  <a:cubicBezTo>
                    <a:pt x="131266" y="305562"/>
                    <a:pt x="130555" y="304847"/>
                    <a:pt x="130555" y="303416"/>
                  </a:cubicBezTo>
                  <a:cubicBezTo>
                    <a:pt x="130555" y="303416"/>
                    <a:pt x="130555" y="302701"/>
                    <a:pt x="129844" y="302701"/>
                  </a:cubicBezTo>
                  <a:cubicBezTo>
                    <a:pt x="129844" y="301270"/>
                    <a:pt x="129844" y="299840"/>
                    <a:pt x="129133" y="298409"/>
                  </a:cubicBezTo>
                  <a:cubicBezTo>
                    <a:pt x="129133" y="298409"/>
                    <a:pt x="129133" y="298409"/>
                    <a:pt x="129133" y="297694"/>
                  </a:cubicBezTo>
                  <a:cubicBezTo>
                    <a:pt x="129133" y="296978"/>
                    <a:pt x="129133" y="295548"/>
                    <a:pt x="128422" y="294117"/>
                  </a:cubicBezTo>
                  <a:cubicBezTo>
                    <a:pt x="128422" y="294117"/>
                    <a:pt x="128422" y="294117"/>
                    <a:pt x="128422" y="293402"/>
                  </a:cubicBezTo>
                  <a:cubicBezTo>
                    <a:pt x="128422" y="290541"/>
                    <a:pt x="127711" y="287679"/>
                    <a:pt x="127711" y="284818"/>
                  </a:cubicBezTo>
                  <a:cubicBezTo>
                    <a:pt x="127711" y="284818"/>
                    <a:pt x="127711" y="284818"/>
                    <a:pt x="127711" y="284103"/>
                  </a:cubicBezTo>
                  <a:cubicBezTo>
                    <a:pt x="127000" y="281242"/>
                    <a:pt x="127000" y="278381"/>
                    <a:pt x="127000" y="274804"/>
                  </a:cubicBezTo>
                  <a:cubicBezTo>
                    <a:pt x="127000" y="267651"/>
                    <a:pt x="127711" y="260498"/>
                    <a:pt x="129133" y="253345"/>
                  </a:cubicBezTo>
                  <a:cubicBezTo>
                    <a:pt x="129844" y="249053"/>
                    <a:pt x="130555" y="245477"/>
                    <a:pt x="131266" y="241900"/>
                  </a:cubicBezTo>
                  <a:cubicBezTo>
                    <a:pt x="137664" y="218295"/>
                    <a:pt x="150460" y="197552"/>
                    <a:pt x="166811" y="181815"/>
                  </a:cubicBezTo>
                  <a:cubicBezTo>
                    <a:pt x="172498" y="176093"/>
                    <a:pt x="178896" y="171086"/>
                    <a:pt x="185294" y="166794"/>
                  </a:cubicBezTo>
                  <a:cubicBezTo>
                    <a:pt x="189560" y="163933"/>
                    <a:pt x="194536" y="161787"/>
                    <a:pt x="198801" y="158926"/>
                  </a:cubicBezTo>
                  <a:cubicBezTo>
                    <a:pt x="203778" y="156780"/>
                    <a:pt x="208754" y="154634"/>
                    <a:pt x="213019" y="153203"/>
                  </a:cubicBezTo>
                  <a:cubicBezTo>
                    <a:pt x="215152" y="152488"/>
                    <a:pt x="217996" y="151057"/>
                    <a:pt x="220839" y="150342"/>
                  </a:cubicBezTo>
                  <a:cubicBezTo>
                    <a:pt x="223683" y="149627"/>
                    <a:pt x="225816" y="148911"/>
                    <a:pt x="228659" y="148911"/>
                  </a:cubicBezTo>
                  <a:cubicBezTo>
                    <a:pt x="237190" y="146765"/>
                    <a:pt x="245721" y="146050"/>
                    <a:pt x="254252" y="146050"/>
                  </a:cubicBezTo>
                  <a:close/>
                  <a:moveTo>
                    <a:pt x="393128" y="31750"/>
                  </a:moveTo>
                  <a:cubicBezTo>
                    <a:pt x="383844" y="32464"/>
                    <a:pt x="375273" y="36036"/>
                    <a:pt x="367417" y="41750"/>
                  </a:cubicBezTo>
                  <a:cubicBezTo>
                    <a:pt x="365989" y="42464"/>
                    <a:pt x="365275" y="43893"/>
                    <a:pt x="363847" y="44607"/>
                  </a:cubicBezTo>
                  <a:cubicBezTo>
                    <a:pt x="363132" y="46036"/>
                    <a:pt x="361704" y="46750"/>
                    <a:pt x="360990" y="48178"/>
                  </a:cubicBezTo>
                  <a:cubicBezTo>
                    <a:pt x="356705" y="52464"/>
                    <a:pt x="353848" y="57464"/>
                    <a:pt x="351705" y="63178"/>
                  </a:cubicBezTo>
                  <a:cubicBezTo>
                    <a:pt x="351705" y="65321"/>
                    <a:pt x="350991" y="66750"/>
                    <a:pt x="350991" y="68178"/>
                  </a:cubicBezTo>
                  <a:cubicBezTo>
                    <a:pt x="350277" y="70321"/>
                    <a:pt x="350277" y="71750"/>
                    <a:pt x="349563" y="73892"/>
                  </a:cubicBezTo>
                  <a:cubicBezTo>
                    <a:pt x="348134" y="73178"/>
                    <a:pt x="345992" y="72464"/>
                    <a:pt x="344564" y="71750"/>
                  </a:cubicBezTo>
                  <a:cubicBezTo>
                    <a:pt x="318139" y="60321"/>
                    <a:pt x="290285" y="53893"/>
                    <a:pt x="261718" y="53178"/>
                  </a:cubicBezTo>
                  <a:cubicBezTo>
                    <a:pt x="259575" y="53178"/>
                    <a:pt x="257433" y="53178"/>
                    <a:pt x="255290" y="53178"/>
                  </a:cubicBezTo>
                  <a:cubicBezTo>
                    <a:pt x="243863" y="53178"/>
                    <a:pt x="232436" y="53893"/>
                    <a:pt x="221724" y="56036"/>
                  </a:cubicBezTo>
                  <a:cubicBezTo>
                    <a:pt x="211725" y="57464"/>
                    <a:pt x="201726" y="59607"/>
                    <a:pt x="192442" y="62464"/>
                  </a:cubicBezTo>
                  <a:cubicBezTo>
                    <a:pt x="186729" y="63893"/>
                    <a:pt x="181015" y="66035"/>
                    <a:pt x="176016" y="68178"/>
                  </a:cubicBezTo>
                  <a:cubicBezTo>
                    <a:pt x="173159" y="68892"/>
                    <a:pt x="171016" y="69607"/>
                    <a:pt x="168874" y="71035"/>
                  </a:cubicBezTo>
                  <a:cubicBezTo>
                    <a:pt x="161732" y="73892"/>
                    <a:pt x="153876" y="77464"/>
                    <a:pt x="147448" y="81035"/>
                  </a:cubicBezTo>
                  <a:cubicBezTo>
                    <a:pt x="126023" y="93178"/>
                    <a:pt x="107454" y="108178"/>
                    <a:pt x="91028" y="126035"/>
                  </a:cubicBezTo>
                  <a:cubicBezTo>
                    <a:pt x="85314" y="131749"/>
                    <a:pt x="80315" y="138892"/>
                    <a:pt x="75316" y="145320"/>
                  </a:cubicBezTo>
                  <a:cubicBezTo>
                    <a:pt x="61746" y="163891"/>
                    <a:pt x="51033" y="184605"/>
                    <a:pt x="43891" y="206748"/>
                  </a:cubicBezTo>
                  <a:cubicBezTo>
                    <a:pt x="43177" y="208891"/>
                    <a:pt x="42463" y="211748"/>
                    <a:pt x="41035" y="214605"/>
                  </a:cubicBezTo>
                  <a:cubicBezTo>
                    <a:pt x="37464" y="226747"/>
                    <a:pt x="35321" y="240319"/>
                    <a:pt x="33893" y="253176"/>
                  </a:cubicBezTo>
                  <a:cubicBezTo>
                    <a:pt x="33179" y="261033"/>
                    <a:pt x="32464" y="268175"/>
                    <a:pt x="32464" y="276033"/>
                  </a:cubicBezTo>
                  <a:cubicBezTo>
                    <a:pt x="32464" y="278890"/>
                    <a:pt x="32464" y="281747"/>
                    <a:pt x="32464" y="284604"/>
                  </a:cubicBezTo>
                  <a:cubicBezTo>
                    <a:pt x="33179" y="286032"/>
                    <a:pt x="33179" y="288175"/>
                    <a:pt x="33179" y="289604"/>
                  </a:cubicBezTo>
                  <a:cubicBezTo>
                    <a:pt x="33179" y="291032"/>
                    <a:pt x="33179" y="291747"/>
                    <a:pt x="33179" y="292461"/>
                  </a:cubicBezTo>
                  <a:cubicBezTo>
                    <a:pt x="33179" y="293889"/>
                    <a:pt x="33179" y="296032"/>
                    <a:pt x="33893" y="297461"/>
                  </a:cubicBezTo>
                  <a:cubicBezTo>
                    <a:pt x="33893" y="298889"/>
                    <a:pt x="33893" y="299604"/>
                    <a:pt x="33893" y="300318"/>
                  </a:cubicBezTo>
                  <a:cubicBezTo>
                    <a:pt x="33893" y="302461"/>
                    <a:pt x="34607" y="303889"/>
                    <a:pt x="34607" y="305318"/>
                  </a:cubicBezTo>
                  <a:cubicBezTo>
                    <a:pt x="34607" y="306032"/>
                    <a:pt x="34607" y="307461"/>
                    <a:pt x="35321" y="308889"/>
                  </a:cubicBezTo>
                  <a:cubicBezTo>
                    <a:pt x="35321" y="311032"/>
                    <a:pt x="36035" y="313175"/>
                    <a:pt x="36035" y="315318"/>
                  </a:cubicBezTo>
                  <a:cubicBezTo>
                    <a:pt x="36035" y="315318"/>
                    <a:pt x="36035" y="316032"/>
                    <a:pt x="36035" y="316746"/>
                  </a:cubicBezTo>
                  <a:cubicBezTo>
                    <a:pt x="49605" y="387460"/>
                    <a:pt x="97455" y="448887"/>
                    <a:pt x="163875" y="478887"/>
                  </a:cubicBezTo>
                  <a:cubicBezTo>
                    <a:pt x="160304" y="490315"/>
                    <a:pt x="157447" y="502458"/>
                    <a:pt x="154590" y="514601"/>
                  </a:cubicBezTo>
                  <a:cubicBezTo>
                    <a:pt x="146734" y="549600"/>
                    <a:pt x="142449" y="585314"/>
                    <a:pt x="142449" y="621028"/>
                  </a:cubicBezTo>
                  <a:cubicBezTo>
                    <a:pt x="142449" y="624599"/>
                    <a:pt x="142449" y="627456"/>
                    <a:pt x="142449" y="630313"/>
                  </a:cubicBezTo>
                  <a:cubicBezTo>
                    <a:pt x="143163" y="654599"/>
                    <a:pt x="145306" y="678170"/>
                    <a:pt x="149591" y="701741"/>
                  </a:cubicBezTo>
                  <a:cubicBezTo>
                    <a:pt x="149591" y="705312"/>
                    <a:pt x="150305" y="708884"/>
                    <a:pt x="151019" y="711741"/>
                  </a:cubicBezTo>
                  <a:cubicBezTo>
                    <a:pt x="153162" y="721026"/>
                    <a:pt x="154590" y="729598"/>
                    <a:pt x="156733" y="738169"/>
                  </a:cubicBezTo>
                  <a:cubicBezTo>
                    <a:pt x="158875" y="747455"/>
                    <a:pt x="161732" y="756026"/>
                    <a:pt x="164589" y="764597"/>
                  </a:cubicBezTo>
                  <a:cubicBezTo>
                    <a:pt x="165303" y="767454"/>
                    <a:pt x="166017" y="770312"/>
                    <a:pt x="166731" y="773169"/>
                  </a:cubicBezTo>
                  <a:cubicBezTo>
                    <a:pt x="168874" y="778883"/>
                    <a:pt x="171016" y="784597"/>
                    <a:pt x="173159" y="790311"/>
                  </a:cubicBezTo>
                  <a:cubicBezTo>
                    <a:pt x="175302" y="796025"/>
                    <a:pt x="177444" y="801025"/>
                    <a:pt x="179587" y="806740"/>
                  </a:cubicBezTo>
                  <a:cubicBezTo>
                    <a:pt x="182443" y="812454"/>
                    <a:pt x="184586" y="818168"/>
                    <a:pt x="187443" y="823168"/>
                  </a:cubicBezTo>
                  <a:cubicBezTo>
                    <a:pt x="191014" y="831025"/>
                    <a:pt x="195299" y="838882"/>
                    <a:pt x="199584" y="846739"/>
                  </a:cubicBezTo>
                  <a:cubicBezTo>
                    <a:pt x="201012" y="849596"/>
                    <a:pt x="202441" y="852453"/>
                    <a:pt x="203869" y="855310"/>
                  </a:cubicBezTo>
                  <a:cubicBezTo>
                    <a:pt x="205297" y="858167"/>
                    <a:pt x="207440" y="861739"/>
                    <a:pt x="209582" y="864596"/>
                  </a:cubicBezTo>
                  <a:cubicBezTo>
                    <a:pt x="212439" y="869596"/>
                    <a:pt x="215296" y="874596"/>
                    <a:pt x="218153" y="879596"/>
                  </a:cubicBezTo>
                  <a:cubicBezTo>
                    <a:pt x="221009" y="883881"/>
                    <a:pt x="224580" y="888881"/>
                    <a:pt x="228151" y="893881"/>
                  </a:cubicBezTo>
                  <a:cubicBezTo>
                    <a:pt x="230294" y="897453"/>
                    <a:pt x="233865" y="901738"/>
                    <a:pt x="236721" y="905310"/>
                  </a:cubicBezTo>
                  <a:cubicBezTo>
                    <a:pt x="265289" y="944595"/>
                    <a:pt x="298856" y="978166"/>
                    <a:pt x="336707" y="1006737"/>
                  </a:cubicBezTo>
                  <a:cubicBezTo>
                    <a:pt x="336707" y="1006737"/>
                    <a:pt x="336707" y="1006737"/>
                    <a:pt x="78886" y="1006737"/>
                  </a:cubicBezTo>
                  <a:cubicBezTo>
                    <a:pt x="76030" y="1006737"/>
                    <a:pt x="72459" y="1006737"/>
                    <a:pt x="69602" y="1007451"/>
                  </a:cubicBezTo>
                  <a:cubicBezTo>
                    <a:pt x="66745" y="1008165"/>
                    <a:pt x="64603" y="1008880"/>
                    <a:pt x="61746" y="1009594"/>
                  </a:cubicBezTo>
                  <a:cubicBezTo>
                    <a:pt x="44606" y="1016737"/>
                    <a:pt x="31750" y="1033879"/>
                    <a:pt x="31750" y="1053879"/>
                  </a:cubicBezTo>
                  <a:cubicBezTo>
                    <a:pt x="31750" y="1073879"/>
                    <a:pt x="44606" y="1090307"/>
                    <a:pt x="61746" y="1097450"/>
                  </a:cubicBezTo>
                  <a:cubicBezTo>
                    <a:pt x="64603" y="1098878"/>
                    <a:pt x="66745" y="1099593"/>
                    <a:pt x="69602" y="1099593"/>
                  </a:cubicBezTo>
                  <a:cubicBezTo>
                    <a:pt x="72459" y="1100307"/>
                    <a:pt x="76030" y="1101021"/>
                    <a:pt x="78886" y="1101021"/>
                  </a:cubicBezTo>
                  <a:cubicBezTo>
                    <a:pt x="78886" y="1101021"/>
                    <a:pt x="78886" y="1101021"/>
                    <a:pt x="1075890" y="1101021"/>
                  </a:cubicBezTo>
                  <a:cubicBezTo>
                    <a:pt x="1063748" y="1119592"/>
                    <a:pt x="1066605" y="1145306"/>
                    <a:pt x="1083746" y="1161020"/>
                  </a:cubicBezTo>
                  <a:cubicBezTo>
                    <a:pt x="1091602" y="1168163"/>
                    <a:pt x="1100886" y="1171735"/>
                    <a:pt x="1110885" y="1173163"/>
                  </a:cubicBezTo>
                  <a:cubicBezTo>
                    <a:pt x="1112313" y="1173163"/>
                    <a:pt x="1113741" y="1173163"/>
                    <a:pt x="1115170" y="1173163"/>
                  </a:cubicBezTo>
                  <a:cubicBezTo>
                    <a:pt x="1118026" y="1173163"/>
                    <a:pt x="1120169" y="1173163"/>
                    <a:pt x="1122312" y="1172449"/>
                  </a:cubicBezTo>
                  <a:cubicBezTo>
                    <a:pt x="1124454" y="1172449"/>
                    <a:pt x="1126597" y="1171735"/>
                    <a:pt x="1128739" y="1171020"/>
                  </a:cubicBezTo>
                  <a:cubicBezTo>
                    <a:pt x="1136595" y="1168878"/>
                    <a:pt x="1144451" y="1164592"/>
                    <a:pt x="1150165" y="1158163"/>
                  </a:cubicBezTo>
                  <a:cubicBezTo>
                    <a:pt x="1150165" y="1158163"/>
                    <a:pt x="1150165" y="1158163"/>
                    <a:pt x="1216584" y="1085307"/>
                  </a:cubicBezTo>
                  <a:cubicBezTo>
                    <a:pt x="1216584" y="1085307"/>
                    <a:pt x="1216584" y="1085307"/>
                    <a:pt x="1218012" y="1083879"/>
                  </a:cubicBezTo>
                  <a:cubicBezTo>
                    <a:pt x="1218012" y="1083879"/>
                    <a:pt x="1218012" y="1083879"/>
                    <a:pt x="1218012" y="1083164"/>
                  </a:cubicBezTo>
                  <a:cubicBezTo>
                    <a:pt x="1218012" y="1083164"/>
                    <a:pt x="1218012" y="1083164"/>
                    <a:pt x="1218727" y="1083164"/>
                  </a:cubicBezTo>
                  <a:cubicBezTo>
                    <a:pt x="1218727" y="1082450"/>
                    <a:pt x="1218727" y="1082450"/>
                    <a:pt x="1218727" y="1082450"/>
                  </a:cubicBezTo>
                  <a:cubicBezTo>
                    <a:pt x="1218727" y="1082450"/>
                    <a:pt x="1218727" y="1081736"/>
                    <a:pt x="1219441" y="1081736"/>
                  </a:cubicBezTo>
                  <a:cubicBezTo>
                    <a:pt x="1219441" y="1081736"/>
                    <a:pt x="1219441" y="1081736"/>
                    <a:pt x="1219441" y="1081022"/>
                  </a:cubicBezTo>
                  <a:cubicBezTo>
                    <a:pt x="1219441" y="1081022"/>
                    <a:pt x="1219441" y="1081022"/>
                    <a:pt x="1220155" y="1081022"/>
                  </a:cubicBezTo>
                  <a:cubicBezTo>
                    <a:pt x="1220155" y="1080307"/>
                    <a:pt x="1220869" y="1078879"/>
                    <a:pt x="1221583" y="1078164"/>
                  </a:cubicBezTo>
                  <a:cubicBezTo>
                    <a:pt x="1221583" y="1077450"/>
                    <a:pt x="1222298" y="1077450"/>
                    <a:pt x="1222298" y="1077450"/>
                  </a:cubicBezTo>
                  <a:cubicBezTo>
                    <a:pt x="1223012" y="1076022"/>
                    <a:pt x="1223012" y="1075307"/>
                    <a:pt x="1223726" y="1073879"/>
                  </a:cubicBezTo>
                  <a:cubicBezTo>
                    <a:pt x="1223726" y="1073879"/>
                    <a:pt x="1223726" y="1073879"/>
                    <a:pt x="1224440" y="1073879"/>
                  </a:cubicBezTo>
                  <a:cubicBezTo>
                    <a:pt x="1224440" y="1073879"/>
                    <a:pt x="1224440" y="1073879"/>
                    <a:pt x="1224440" y="1073165"/>
                  </a:cubicBezTo>
                  <a:cubicBezTo>
                    <a:pt x="1224440" y="1072450"/>
                    <a:pt x="1225154" y="1071736"/>
                    <a:pt x="1225154" y="1071022"/>
                  </a:cubicBezTo>
                  <a:cubicBezTo>
                    <a:pt x="1225154" y="1071022"/>
                    <a:pt x="1225154" y="1070307"/>
                    <a:pt x="1225868" y="1070307"/>
                  </a:cubicBezTo>
                  <a:cubicBezTo>
                    <a:pt x="1225868" y="1070307"/>
                    <a:pt x="1225868" y="1070307"/>
                    <a:pt x="1225868" y="1068879"/>
                  </a:cubicBezTo>
                  <a:cubicBezTo>
                    <a:pt x="1226583" y="1067450"/>
                    <a:pt x="1226583" y="1066736"/>
                    <a:pt x="1227297" y="1065307"/>
                  </a:cubicBezTo>
                  <a:cubicBezTo>
                    <a:pt x="1227297" y="1065307"/>
                    <a:pt x="1227297" y="1065307"/>
                    <a:pt x="1227297" y="1064593"/>
                  </a:cubicBezTo>
                  <a:cubicBezTo>
                    <a:pt x="1227297" y="1063165"/>
                    <a:pt x="1228011" y="1062450"/>
                    <a:pt x="1228011" y="1061022"/>
                  </a:cubicBezTo>
                  <a:cubicBezTo>
                    <a:pt x="1228011" y="1060308"/>
                    <a:pt x="1228011" y="1060308"/>
                    <a:pt x="1228011" y="1059593"/>
                  </a:cubicBezTo>
                  <a:cubicBezTo>
                    <a:pt x="1228011" y="1059593"/>
                    <a:pt x="1228011" y="1059593"/>
                    <a:pt x="1228011" y="1058879"/>
                  </a:cubicBezTo>
                  <a:cubicBezTo>
                    <a:pt x="1228011" y="1058165"/>
                    <a:pt x="1228725" y="1057450"/>
                    <a:pt x="1228725" y="1056736"/>
                  </a:cubicBezTo>
                  <a:cubicBezTo>
                    <a:pt x="1228725" y="1056022"/>
                    <a:pt x="1228725" y="1056022"/>
                    <a:pt x="1228725" y="1056022"/>
                  </a:cubicBezTo>
                  <a:cubicBezTo>
                    <a:pt x="1228725" y="1055308"/>
                    <a:pt x="1228725" y="1054593"/>
                    <a:pt x="1228725" y="1053879"/>
                  </a:cubicBezTo>
                  <a:cubicBezTo>
                    <a:pt x="1228725" y="1053165"/>
                    <a:pt x="1228725" y="1052451"/>
                    <a:pt x="1228725" y="1051736"/>
                  </a:cubicBezTo>
                  <a:cubicBezTo>
                    <a:pt x="1228725" y="1051022"/>
                    <a:pt x="1228725" y="1051022"/>
                    <a:pt x="1228725" y="1051022"/>
                  </a:cubicBezTo>
                  <a:cubicBezTo>
                    <a:pt x="1228011" y="1049593"/>
                    <a:pt x="1228011" y="1048879"/>
                    <a:pt x="1228011" y="1047451"/>
                  </a:cubicBezTo>
                  <a:cubicBezTo>
                    <a:pt x="1228011" y="1046736"/>
                    <a:pt x="1228011" y="1046736"/>
                    <a:pt x="1228011" y="1046022"/>
                  </a:cubicBezTo>
                  <a:cubicBezTo>
                    <a:pt x="1228011" y="1046022"/>
                    <a:pt x="1228011" y="1045308"/>
                    <a:pt x="1227297" y="1044593"/>
                  </a:cubicBezTo>
                  <a:cubicBezTo>
                    <a:pt x="1227297" y="1043879"/>
                    <a:pt x="1227297" y="1043165"/>
                    <a:pt x="1227297" y="1043165"/>
                  </a:cubicBezTo>
                  <a:cubicBezTo>
                    <a:pt x="1227297" y="1043165"/>
                    <a:pt x="1227297" y="1043165"/>
                    <a:pt x="1227297" y="1041736"/>
                  </a:cubicBezTo>
                  <a:cubicBezTo>
                    <a:pt x="1226583" y="1040308"/>
                    <a:pt x="1226583" y="1039594"/>
                    <a:pt x="1225868" y="1038165"/>
                  </a:cubicBezTo>
                  <a:cubicBezTo>
                    <a:pt x="1225868" y="1038165"/>
                    <a:pt x="1225868" y="1038165"/>
                    <a:pt x="1225868" y="1037451"/>
                  </a:cubicBezTo>
                  <a:cubicBezTo>
                    <a:pt x="1225154" y="1036022"/>
                    <a:pt x="1225154" y="1035308"/>
                    <a:pt x="1224440" y="1034594"/>
                  </a:cubicBezTo>
                  <a:cubicBezTo>
                    <a:pt x="1224440" y="1033879"/>
                    <a:pt x="1223726" y="1033879"/>
                    <a:pt x="1223726" y="1033165"/>
                  </a:cubicBezTo>
                  <a:cubicBezTo>
                    <a:pt x="1223012" y="1032451"/>
                    <a:pt x="1223012" y="1031022"/>
                    <a:pt x="1222298" y="1030308"/>
                  </a:cubicBezTo>
                  <a:cubicBezTo>
                    <a:pt x="1222298" y="1029594"/>
                    <a:pt x="1221583" y="1029594"/>
                    <a:pt x="1221583" y="1028879"/>
                  </a:cubicBezTo>
                  <a:cubicBezTo>
                    <a:pt x="1220869" y="1028165"/>
                    <a:pt x="1220155" y="1027451"/>
                    <a:pt x="1219441" y="1026022"/>
                  </a:cubicBezTo>
                  <a:cubicBezTo>
                    <a:pt x="1219441" y="1026022"/>
                    <a:pt x="1219441" y="1026022"/>
                    <a:pt x="1218727" y="1025308"/>
                  </a:cubicBezTo>
                  <a:cubicBezTo>
                    <a:pt x="1218727" y="1025308"/>
                    <a:pt x="1218727" y="1025308"/>
                    <a:pt x="1218727" y="1024594"/>
                  </a:cubicBezTo>
                  <a:cubicBezTo>
                    <a:pt x="1218727" y="1024594"/>
                    <a:pt x="1218727" y="1024594"/>
                    <a:pt x="1218012" y="1023879"/>
                  </a:cubicBezTo>
                  <a:cubicBezTo>
                    <a:pt x="1218012" y="1023879"/>
                    <a:pt x="1218012" y="1023879"/>
                    <a:pt x="1216584" y="1022451"/>
                  </a:cubicBezTo>
                  <a:cubicBezTo>
                    <a:pt x="1216584" y="1022451"/>
                    <a:pt x="1216584" y="1022451"/>
                    <a:pt x="1216584" y="1021737"/>
                  </a:cubicBezTo>
                  <a:cubicBezTo>
                    <a:pt x="1216584" y="1021737"/>
                    <a:pt x="1216584" y="1021737"/>
                    <a:pt x="1150165" y="949595"/>
                  </a:cubicBezTo>
                  <a:cubicBezTo>
                    <a:pt x="1148022" y="946738"/>
                    <a:pt x="1145880" y="944595"/>
                    <a:pt x="1143023" y="943166"/>
                  </a:cubicBezTo>
                  <a:cubicBezTo>
                    <a:pt x="1140880" y="941738"/>
                    <a:pt x="1139452" y="940309"/>
                    <a:pt x="1137309" y="939595"/>
                  </a:cubicBezTo>
                  <a:cubicBezTo>
                    <a:pt x="1136595" y="938881"/>
                    <a:pt x="1135167" y="938881"/>
                    <a:pt x="1134453" y="938166"/>
                  </a:cubicBezTo>
                  <a:cubicBezTo>
                    <a:pt x="1133739" y="937452"/>
                    <a:pt x="1132310" y="937452"/>
                    <a:pt x="1131596" y="936738"/>
                  </a:cubicBezTo>
                  <a:cubicBezTo>
                    <a:pt x="1126597" y="935309"/>
                    <a:pt x="1120883" y="933881"/>
                    <a:pt x="1115170" y="933881"/>
                  </a:cubicBezTo>
                  <a:cubicBezTo>
                    <a:pt x="1105171" y="933881"/>
                    <a:pt x="1095172" y="937452"/>
                    <a:pt x="1087316" y="943881"/>
                  </a:cubicBezTo>
                  <a:cubicBezTo>
                    <a:pt x="1085888" y="944595"/>
                    <a:pt x="1084460" y="945309"/>
                    <a:pt x="1083746" y="946023"/>
                  </a:cubicBezTo>
                  <a:cubicBezTo>
                    <a:pt x="1082317" y="947452"/>
                    <a:pt x="1081603" y="948166"/>
                    <a:pt x="1080175" y="949595"/>
                  </a:cubicBezTo>
                  <a:cubicBezTo>
                    <a:pt x="1080175" y="950309"/>
                    <a:pt x="1079460" y="950309"/>
                    <a:pt x="1079460" y="951023"/>
                  </a:cubicBezTo>
                  <a:cubicBezTo>
                    <a:pt x="1078746" y="951738"/>
                    <a:pt x="1078032" y="952452"/>
                    <a:pt x="1078032" y="953166"/>
                  </a:cubicBezTo>
                  <a:cubicBezTo>
                    <a:pt x="1077318" y="953880"/>
                    <a:pt x="1076604" y="953880"/>
                    <a:pt x="1076604" y="954595"/>
                  </a:cubicBezTo>
                  <a:cubicBezTo>
                    <a:pt x="1075890" y="955309"/>
                    <a:pt x="1075890" y="956023"/>
                    <a:pt x="1075175" y="956738"/>
                  </a:cubicBezTo>
                  <a:cubicBezTo>
                    <a:pt x="1075175" y="957452"/>
                    <a:pt x="1074461" y="958166"/>
                    <a:pt x="1073747" y="958880"/>
                  </a:cubicBezTo>
                  <a:cubicBezTo>
                    <a:pt x="1073747" y="959595"/>
                    <a:pt x="1073747" y="959595"/>
                    <a:pt x="1073033" y="960309"/>
                  </a:cubicBezTo>
                  <a:cubicBezTo>
                    <a:pt x="1073033" y="961023"/>
                    <a:pt x="1072319" y="961737"/>
                    <a:pt x="1072319" y="962452"/>
                  </a:cubicBezTo>
                  <a:cubicBezTo>
                    <a:pt x="1071604" y="963166"/>
                    <a:pt x="1071604" y="963880"/>
                    <a:pt x="1071604" y="963880"/>
                  </a:cubicBezTo>
                  <a:cubicBezTo>
                    <a:pt x="1070890" y="964595"/>
                    <a:pt x="1070890" y="966023"/>
                    <a:pt x="1070890" y="966737"/>
                  </a:cubicBezTo>
                  <a:cubicBezTo>
                    <a:pt x="1070176" y="967452"/>
                    <a:pt x="1070176" y="967452"/>
                    <a:pt x="1070176" y="968166"/>
                  </a:cubicBezTo>
                  <a:cubicBezTo>
                    <a:pt x="1070176" y="968880"/>
                    <a:pt x="1069462" y="969595"/>
                    <a:pt x="1069462" y="971023"/>
                  </a:cubicBezTo>
                  <a:cubicBezTo>
                    <a:pt x="1069462" y="971023"/>
                    <a:pt x="1069462" y="971023"/>
                    <a:pt x="1069462" y="971737"/>
                  </a:cubicBezTo>
                  <a:cubicBezTo>
                    <a:pt x="1068748" y="973166"/>
                    <a:pt x="1068748" y="973880"/>
                    <a:pt x="1068748" y="975309"/>
                  </a:cubicBezTo>
                  <a:cubicBezTo>
                    <a:pt x="1068748" y="975309"/>
                    <a:pt x="1068748" y="975309"/>
                    <a:pt x="1068748" y="976023"/>
                  </a:cubicBezTo>
                  <a:cubicBezTo>
                    <a:pt x="1068748" y="976737"/>
                    <a:pt x="1068748" y="978166"/>
                    <a:pt x="1068033" y="978880"/>
                  </a:cubicBezTo>
                  <a:cubicBezTo>
                    <a:pt x="1068033" y="979594"/>
                    <a:pt x="1068033" y="981023"/>
                    <a:pt x="1068033" y="981737"/>
                  </a:cubicBezTo>
                  <a:cubicBezTo>
                    <a:pt x="1068033" y="982451"/>
                    <a:pt x="1068033" y="983166"/>
                    <a:pt x="1068748" y="983880"/>
                  </a:cubicBezTo>
                  <a:cubicBezTo>
                    <a:pt x="1068748" y="985309"/>
                    <a:pt x="1068748" y="986023"/>
                    <a:pt x="1068748" y="987451"/>
                  </a:cubicBezTo>
                  <a:cubicBezTo>
                    <a:pt x="1068748" y="988880"/>
                    <a:pt x="1069462" y="990309"/>
                    <a:pt x="1069462" y="991023"/>
                  </a:cubicBezTo>
                  <a:cubicBezTo>
                    <a:pt x="1069462" y="991023"/>
                    <a:pt x="1069462" y="991023"/>
                    <a:pt x="1069462" y="991737"/>
                  </a:cubicBezTo>
                  <a:cubicBezTo>
                    <a:pt x="1069462" y="992451"/>
                    <a:pt x="1070176" y="993880"/>
                    <a:pt x="1070176" y="995308"/>
                  </a:cubicBezTo>
                  <a:cubicBezTo>
                    <a:pt x="1070890" y="996737"/>
                    <a:pt x="1071604" y="997451"/>
                    <a:pt x="1071604" y="998880"/>
                  </a:cubicBezTo>
                  <a:cubicBezTo>
                    <a:pt x="1071604" y="998880"/>
                    <a:pt x="1071604" y="998880"/>
                    <a:pt x="1071604" y="999594"/>
                  </a:cubicBezTo>
                  <a:cubicBezTo>
                    <a:pt x="1072319" y="1000308"/>
                    <a:pt x="1073033" y="1001737"/>
                    <a:pt x="1073747" y="1002451"/>
                  </a:cubicBezTo>
                  <a:cubicBezTo>
                    <a:pt x="1073747" y="1003165"/>
                    <a:pt x="1073747" y="1003165"/>
                    <a:pt x="1073747" y="1003165"/>
                  </a:cubicBezTo>
                  <a:cubicBezTo>
                    <a:pt x="1074461" y="1003880"/>
                    <a:pt x="1075175" y="1005308"/>
                    <a:pt x="1075890" y="1006737"/>
                  </a:cubicBezTo>
                  <a:cubicBezTo>
                    <a:pt x="1075890" y="1006737"/>
                    <a:pt x="1075890" y="1006737"/>
                    <a:pt x="908056" y="1006737"/>
                  </a:cubicBezTo>
                  <a:cubicBezTo>
                    <a:pt x="948764" y="976023"/>
                    <a:pt x="985188" y="939595"/>
                    <a:pt x="1014470" y="897453"/>
                  </a:cubicBezTo>
                  <a:cubicBezTo>
                    <a:pt x="1015898" y="896024"/>
                    <a:pt x="1016612" y="894596"/>
                    <a:pt x="1017326" y="893881"/>
                  </a:cubicBezTo>
                  <a:cubicBezTo>
                    <a:pt x="1019469" y="891024"/>
                    <a:pt x="1020897" y="888881"/>
                    <a:pt x="1022326" y="886024"/>
                  </a:cubicBezTo>
                  <a:cubicBezTo>
                    <a:pt x="1075175" y="808168"/>
                    <a:pt x="1102314" y="716741"/>
                    <a:pt x="1102314" y="621028"/>
                  </a:cubicBezTo>
                  <a:cubicBezTo>
                    <a:pt x="1102314" y="617456"/>
                    <a:pt x="1102314" y="613171"/>
                    <a:pt x="1102314" y="608885"/>
                  </a:cubicBezTo>
                  <a:cubicBezTo>
                    <a:pt x="1102314" y="604599"/>
                    <a:pt x="1102314" y="600314"/>
                    <a:pt x="1102314" y="596742"/>
                  </a:cubicBezTo>
                  <a:cubicBezTo>
                    <a:pt x="1101600" y="596028"/>
                    <a:pt x="1101600" y="596028"/>
                    <a:pt x="1101600" y="596028"/>
                  </a:cubicBezTo>
                  <a:cubicBezTo>
                    <a:pt x="1101600" y="591743"/>
                    <a:pt x="1101600" y="588171"/>
                    <a:pt x="1100886" y="584600"/>
                  </a:cubicBezTo>
                  <a:cubicBezTo>
                    <a:pt x="1100886" y="580314"/>
                    <a:pt x="1100886" y="576743"/>
                    <a:pt x="1100172" y="573171"/>
                  </a:cubicBezTo>
                  <a:cubicBezTo>
                    <a:pt x="1100172" y="572457"/>
                    <a:pt x="1100172" y="572457"/>
                    <a:pt x="1100172" y="571743"/>
                  </a:cubicBezTo>
                  <a:cubicBezTo>
                    <a:pt x="1099458" y="568171"/>
                    <a:pt x="1099458" y="564600"/>
                    <a:pt x="1098743" y="561029"/>
                  </a:cubicBezTo>
                  <a:cubicBezTo>
                    <a:pt x="1098029" y="556743"/>
                    <a:pt x="1097315" y="551743"/>
                    <a:pt x="1096601" y="547457"/>
                  </a:cubicBezTo>
                  <a:cubicBezTo>
                    <a:pt x="1096601" y="545315"/>
                    <a:pt x="1096601" y="543886"/>
                    <a:pt x="1095887" y="541743"/>
                  </a:cubicBezTo>
                  <a:cubicBezTo>
                    <a:pt x="1095887" y="538886"/>
                    <a:pt x="1095172" y="536743"/>
                    <a:pt x="1094458" y="533886"/>
                  </a:cubicBezTo>
                  <a:cubicBezTo>
                    <a:pt x="1093744" y="529600"/>
                    <a:pt x="1093030" y="525315"/>
                    <a:pt x="1092316" y="521029"/>
                  </a:cubicBezTo>
                  <a:cubicBezTo>
                    <a:pt x="1091602" y="519601"/>
                    <a:pt x="1091602" y="518886"/>
                    <a:pt x="1091602" y="517458"/>
                  </a:cubicBezTo>
                  <a:cubicBezTo>
                    <a:pt x="1090887" y="513886"/>
                    <a:pt x="1089459" y="511029"/>
                    <a:pt x="1088745" y="507458"/>
                  </a:cubicBezTo>
                  <a:cubicBezTo>
                    <a:pt x="1083031" y="482458"/>
                    <a:pt x="1075175" y="458173"/>
                    <a:pt x="1065177" y="434602"/>
                  </a:cubicBezTo>
                  <a:cubicBezTo>
                    <a:pt x="1040894" y="377460"/>
                    <a:pt x="1005899" y="326746"/>
                    <a:pt x="962334" y="282461"/>
                  </a:cubicBezTo>
                  <a:cubicBezTo>
                    <a:pt x="918054" y="238176"/>
                    <a:pt x="866633" y="203891"/>
                    <a:pt x="809498" y="179605"/>
                  </a:cubicBezTo>
                  <a:cubicBezTo>
                    <a:pt x="753792" y="156034"/>
                    <a:pt x="695229" y="143891"/>
                    <a:pt x="634523" y="141749"/>
                  </a:cubicBezTo>
                  <a:cubicBezTo>
                    <a:pt x="631666" y="141749"/>
                    <a:pt x="629524" y="141749"/>
                    <a:pt x="626667" y="141749"/>
                  </a:cubicBezTo>
                  <a:cubicBezTo>
                    <a:pt x="625238" y="141749"/>
                    <a:pt x="623810" y="141749"/>
                    <a:pt x="622382" y="141749"/>
                  </a:cubicBezTo>
                  <a:cubicBezTo>
                    <a:pt x="563104" y="141749"/>
                    <a:pt x="505255" y="152463"/>
                    <a:pt x="450977" y="173891"/>
                  </a:cubicBezTo>
                  <a:cubicBezTo>
                    <a:pt x="450977" y="173891"/>
                    <a:pt x="450977" y="173891"/>
                    <a:pt x="443835" y="75321"/>
                  </a:cubicBezTo>
                  <a:cubicBezTo>
                    <a:pt x="441693" y="51036"/>
                    <a:pt x="420981" y="31750"/>
                    <a:pt x="396699" y="31750"/>
                  </a:cubicBezTo>
                  <a:cubicBezTo>
                    <a:pt x="395985" y="31750"/>
                    <a:pt x="395985" y="31750"/>
                    <a:pt x="395271" y="31750"/>
                  </a:cubicBezTo>
                  <a:cubicBezTo>
                    <a:pt x="394556" y="31750"/>
                    <a:pt x="393842" y="31750"/>
                    <a:pt x="393128" y="31750"/>
                  </a:cubicBezTo>
                  <a:close/>
                  <a:moveTo>
                    <a:pt x="390862" y="0"/>
                  </a:moveTo>
                  <a:cubicBezTo>
                    <a:pt x="393005" y="0"/>
                    <a:pt x="394435" y="0"/>
                    <a:pt x="396578" y="0"/>
                  </a:cubicBezTo>
                  <a:cubicBezTo>
                    <a:pt x="437308" y="0"/>
                    <a:pt x="471607" y="32160"/>
                    <a:pt x="475179" y="72895"/>
                  </a:cubicBezTo>
                  <a:cubicBezTo>
                    <a:pt x="475179" y="72895"/>
                    <a:pt x="475179" y="72895"/>
                    <a:pt x="479467" y="130783"/>
                  </a:cubicBezTo>
                  <a:cubicBezTo>
                    <a:pt x="525198" y="117204"/>
                    <a:pt x="573788" y="110057"/>
                    <a:pt x="622378" y="110057"/>
                  </a:cubicBezTo>
                  <a:cubicBezTo>
                    <a:pt x="904627" y="110057"/>
                    <a:pt x="1133999" y="340177"/>
                    <a:pt x="1133999" y="621038"/>
                  </a:cubicBezTo>
                  <a:cubicBezTo>
                    <a:pt x="1133999" y="726092"/>
                    <a:pt x="1102559" y="826859"/>
                    <a:pt x="1043251" y="911903"/>
                  </a:cubicBezTo>
                  <a:cubicBezTo>
                    <a:pt x="1027530" y="934058"/>
                    <a:pt x="1010381" y="955498"/>
                    <a:pt x="991803" y="975508"/>
                  </a:cubicBezTo>
                  <a:cubicBezTo>
                    <a:pt x="991803" y="975508"/>
                    <a:pt x="991803" y="975508"/>
                    <a:pt x="1037534" y="975508"/>
                  </a:cubicBezTo>
                  <a:cubicBezTo>
                    <a:pt x="1038963" y="956212"/>
                    <a:pt x="1047538" y="936916"/>
                    <a:pt x="1062543" y="923338"/>
                  </a:cubicBezTo>
                  <a:cubicBezTo>
                    <a:pt x="1077549" y="909759"/>
                    <a:pt x="1096128" y="902613"/>
                    <a:pt x="1115421" y="902613"/>
                  </a:cubicBezTo>
                  <a:cubicBezTo>
                    <a:pt x="1137572" y="902613"/>
                    <a:pt x="1159008" y="911903"/>
                    <a:pt x="1174014" y="928341"/>
                  </a:cubicBezTo>
                  <a:cubicBezTo>
                    <a:pt x="1174014" y="928341"/>
                    <a:pt x="1174014" y="928341"/>
                    <a:pt x="1240468" y="1001236"/>
                  </a:cubicBezTo>
                  <a:cubicBezTo>
                    <a:pt x="1240468" y="1001236"/>
                    <a:pt x="1240468" y="1001236"/>
                    <a:pt x="1240468" y="1001950"/>
                  </a:cubicBezTo>
                  <a:cubicBezTo>
                    <a:pt x="1240468" y="1001950"/>
                    <a:pt x="1240468" y="1001950"/>
                    <a:pt x="1241897" y="1003380"/>
                  </a:cubicBezTo>
                  <a:cubicBezTo>
                    <a:pt x="1241897" y="1003380"/>
                    <a:pt x="1241897" y="1003380"/>
                    <a:pt x="1243326" y="1004809"/>
                  </a:cubicBezTo>
                  <a:cubicBezTo>
                    <a:pt x="1243326" y="1004809"/>
                    <a:pt x="1243326" y="1004809"/>
                    <a:pt x="1244040" y="1006238"/>
                  </a:cubicBezTo>
                  <a:cubicBezTo>
                    <a:pt x="1244040" y="1006238"/>
                    <a:pt x="1244040" y="1006238"/>
                    <a:pt x="1244755" y="1006953"/>
                  </a:cubicBezTo>
                  <a:cubicBezTo>
                    <a:pt x="1244755" y="1006953"/>
                    <a:pt x="1245470" y="1007668"/>
                    <a:pt x="1245470" y="1008382"/>
                  </a:cubicBezTo>
                  <a:cubicBezTo>
                    <a:pt x="1246899" y="1009812"/>
                    <a:pt x="1247613" y="1011241"/>
                    <a:pt x="1248328" y="1012670"/>
                  </a:cubicBezTo>
                  <a:cubicBezTo>
                    <a:pt x="1249042" y="1013385"/>
                    <a:pt x="1249757" y="1014100"/>
                    <a:pt x="1249757" y="1014814"/>
                  </a:cubicBezTo>
                  <a:cubicBezTo>
                    <a:pt x="1250471" y="1016244"/>
                    <a:pt x="1251901" y="1017673"/>
                    <a:pt x="1252615" y="1019817"/>
                  </a:cubicBezTo>
                  <a:cubicBezTo>
                    <a:pt x="1252615" y="1020531"/>
                    <a:pt x="1253330" y="1021246"/>
                    <a:pt x="1253330" y="1021961"/>
                  </a:cubicBezTo>
                  <a:cubicBezTo>
                    <a:pt x="1254044" y="1023390"/>
                    <a:pt x="1254759" y="1024819"/>
                    <a:pt x="1255473" y="1026963"/>
                  </a:cubicBezTo>
                  <a:cubicBezTo>
                    <a:pt x="1255473" y="1026963"/>
                    <a:pt x="1256188" y="1027678"/>
                    <a:pt x="1256188" y="1028393"/>
                  </a:cubicBezTo>
                  <a:cubicBezTo>
                    <a:pt x="1256902" y="1030537"/>
                    <a:pt x="1257617" y="1032681"/>
                    <a:pt x="1257617" y="1034110"/>
                  </a:cubicBezTo>
                  <a:cubicBezTo>
                    <a:pt x="1257617" y="1034110"/>
                    <a:pt x="1257617" y="1034110"/>
                    <a:pt x="1257617" y="1034825"/>
                  </a:cubicBezTo>
                  <a:cubicBezTo>
                    <a:pt x="1257617" y="1034825"/>
                    <a:pt x="1257617" y="1034825"/>
                    <a:pt x="1258332" y="1035539"/>
                  </a:cubicBezTo>
                  <a:cubicBezTo>
                    <a:pt x="1258332" y="1035539"/>
                    <a:pt x="1258332" y="1035539"/>
                    <a:pt x="1258332" y="1036254"/>
                  </a:cubicBezTo>
                  <a:cubicBezTo>
                    <a:pt x="1258332" y="1037683"/>
                    <a:pt x="1259046" y="1039827"/>
                    <a:pt x="1259046" y="1041257"/>
                  </a:cubicBezTo>
                  <a:cubicBezTo>
                    <a:pt x="1259761" y="1042686"/>
                    <a:pt x="1259761" y="1043401"/>
                    <a:pt x="1259761" y="1044115"/>
                  </a:cubicBezTo>
                  <a:cubicBezTo>
                    <a:pt x="1259761" y="1045544"/>
                    <a:pt x="1259761" y="1047688"/>
                    <a:pt x="1260475" y="1049118"/>
                  </a:cubicBezTo>
                  <a:cubicBezTo>
                    <a:pt x="1260475" y="1049118"/>
                    <a:pt x="1260475" y="1049118"/>
                    <a:pt x="1260475" y="1049832"/>
                  </a:cubicBezTo>
                  <a:cubicBezTo>
                    <a:pt x="1260475" y="1051262"/>
                    <a:pt x="1260475" y="1052691"/>
                    <a:pt x="1260475" y="1054120"/>
                  </a:cubicBezTo>
                  <a:cubicBezTo>
                    <a:pt x="1260475" y="1055550"/>
                    <a:pt x="1260475" y="1056979"/>
                    <a:pt x="1260475" y="1058408"/>
                  </a:cubicBezTo>
                  <a:cubicBezTo>
                    <a:pt x="1259761" y="1060552"/>
                    <a:pt x="1259761" y="1062696"/>
                    <a:pt x="1259761" y="1064126"/>
                  </a:cubicBezTo>
                  <a:cubicBezTo>
                    <a:pt x="1259761" y="1064126"/>
                    <a:pt x="1259761" y="1064126"/>
                    <a:pt x="1259761" y="1064840"/>
                  </a:cubicBezTo>
                  <a:cubicBezTo>
                    <a:pt x="1259761" y="1064840"/>
                    <a:pt x="1259761" y="1064840"/>
                    <a:pt x="1259046" y="1065555"/>
                  </a:cubicBezTo>
                  <a:cubicBezTo>
                    <a:pt x="1259046" y="1065555"/>
                    <a:pt x="1259046" y="1065555"/>
                    <a:pt x="1259046" y="1066270"/>
                  </a:cubicBezTo>
                  <a:cubicBezTo>
                    <a:pt x="1259046" y="1068414"/>
                    <a:pt x="1258332" y="1069843"/>
                    <a:pt x="1258332" y="1071987"/>
                  </a:cubicBezTo>
                  <a:cubicBezTo>
                    <a:pt x="1258332" y="1071987"/>
                    <a:pt x="1258332" y="1071987"/>
                    <a:pt x="1257617" y="1073416"/>
                  </a:cubicBezTo>
                  <a:cubicBezTo>
                    <a:pt x="1257617" y="1075560"/>
                    <a:pt x="1256902" y="1077704"/>
                    <a:pt x="1256188" y="1079133"/>
                  </a:cubicBezTo>
                  <a:cubicBezTo>
                    <a:pt x="1256188" y="1079133"/>
                    <a:pt x="1256188" y="1079133"/>
                    <a:pt x="1256188" y="1079848"/>
                  </a:cubicBezTo>
                  <a:cubicBezTo>
                    <a:pt x="1256188" y="1079848"/>
                    <a:pt x="1256188" y="1079848"/>
                    <a:pt x="1255473" y="1080563"/>
                  </a:cubicBezTo>
                  <a:cubicBezTo>
                    <a:pt x="1255473" y="1080563"/>
                    <a:pt x="1255473" y="1080563"/>
                    <a:pt x="1255473" y="1081277"/>
                  </a:cubicBezTo>
                  <a:cubicBezTo>
                    <a:pt x="1254759" y="1082707"/>
                    <a:pt x="1254044" y="1084851"/>
                    <a:pt x="1253330" y="1086280"/>
                  </a:cubicBezTo>
                  <a:cubicBezTo>
                    <a:pt x="1253330" y="1086280"/>
                    <a:pt x="1253330" y="1086280"/>
                    <a:pt x="1253330" y="1086995"/>
                  </a:cubicBezTo>
                  <a:cubicBezTo>
                    <a:pt x="1253330" y="1086995"/>
                    <a:pt x="1253330" y="1086995"/>
                    <a:pt x="1252615" y="1086995"/>
                  </a:cubicBezTo>
                  <a:cubicBezTo>
                    <a:pt x="1252615" y="1086995"/>
                    <a:pt x="1252615" y="1086995"/>
                    <a:pt x="1252615" y="1087709"/>
                  </a:cubicBezTo>
                  <a:cubicBezTo>
                    <a:pt x="1252615" y="1087709"/>
                    <a:pt x="1252615" y="1087709"/>
                    <a:pt x="1252615" y="1088424"/>
                  </a:cubicBezTo>
                  <a:cubicBezTo>
                    <a:pt x="1251901" y="1089853"/>
                    <a:pt x="1250471" y="1091997"/>
                    <a:pt x="1249757" y="1093427"/>
                  </a:cubicBezTo>
                  <a:cubicBezTo>
                    <a:pt x="1249757" y="1093427"/>
                    <a:pt x="1249757" y="1093427"/>
                    <a:pt x="1249042" y="1094856"/>
                  </a:cubicBezTo>
                  <a:cubicBezTo>
                    <a:pt x="1247613" y="1096285"/>
                    <a:pt x="1246899" y="1097715"/>
                    <a:pt x="1246184" y="1099144"/>
                  </a:cubicBezTo>
                  <a:cubicBezTo>
                    <a:pt x="1246184" y="1099144"/>
                    <a:pt x="1246184" y="1099144"/>
                    <a:pt x="1245470" y="1099144"/>
                  </a:cubicBezTo>
                  <a:cubicBezTo>
                    <a:pt x="1245470" y="1099144"/>
                    <a:pt x="1245470" y="1099144"/>
                    <a:pt x="1245470" y="1099858"/>
                  </a:cubicBezTo>
                  <a:cubicBezTo>
                    <a:pt x="1245470" y="1099858"/>
                    <a:pt x="1245470" y="1099858"/>
                    <a:pt x="1244755" y="1100573"/>
                  </a:cubicBezTo>
                  <a:cubicBezTo>
                    <a:pt x="1244755" y="1100573"/>
                    <a:pt x="1244755" y="1100573"/>
                    <a:pt x="1244040" y="1101288"/>
                  </a:cubicBezTo>
                  <a:cubicBezTo>
                    <a:pt x="1244040" y="1101288"/>
                    <a:pt x="1244040" y="1101288"/>
                    <a:pt x="1243326" y="1102717"/>
                  </a:cubicBezTo>
                  <a:cubicBezTo>
                    <a:pt x="1243326" y="1102717"/>
                    <a:pt x="1243326" y="1102717"/>
                    <a:pt x="1241897" y="1104146"/>
                  </a:cubicBezTo>
                  <a:cubicBezTo>
                    <a:pt x="1241897" y="1104146"/>
                    <a:pt x="1241897" y="1104146"/>
                    <a:pt x="1240468" y="1106290"/>
                  </a:cubicBezTo>
                  <a:cubicBezTo>
                    <a:pt x="1240468" y="1106290"/>
                    <a:pt x="1240468" y="1106290"/>
                    <a:pt x="1239753" y="1106290"/>
                  </a:cubicBezTo>
                  <a:cubicBezTo>
                    <a:pt x="1239753" y="1106290"/>
                    <a:pt x="1239753" y="1106290"/>
                    <a:pt x="1239753" y="1107005"/>
                  </a:cubicBezTo>
                  <a:cubicBezTo>
                    <a:pt x="1239753" y="1107005"/>
                    <a:pt x="1239753" y="1107005"/>
                    <a:pt x="1174014" y="1179186"/>
                  </a:cubicBezTo>
                  <a:cubicBezTo>
                    <a:pt x="1159008" y="1195623"/>
                    <a:pt x="1137572" y="1204913"/>
                    <a:pt x="1115421" y="1204913"/>
                  </a:cubicBezTo>
                  <a:cubicBezTo>
                    <a:pt x="1096128" y="1204913"/>
                    <a:pt x="1077549" y="1197767"/>
                    <a:pt x="1062543" y="1184903"/>
                  </a:cubicBezTo>
                  <a:cubicBezTo>
                    <a:pt x="1047538" y="1170610"/>
                    <a:pt x="1038963" y="1152029"/>
                    <a:pt x="1037534" y="1132733"/>
                  </a:cubicBezTo>
                  <a:cubicBezTo>
                    <a:pt x="1037534" y="1132733"/>
                    <a:pt x="1037534" y="1132733"/>
                    <a:pt x="78601" y="1132733"/>
                  </a:cubicBezTo>
                  <a:cubicBezTo>
                    <a:pt x="35728" y="1132733"/>
                    <a:pt x="0" y="1097000"/>
                    <a:pt x="0" y="1054120"/>
                  </a:cubicBezTo>
                  <a:cubicBezTo>
                    <a:pt x="0" y="1010526"/>
                    <a:pt x="35728" y="975508"/>
                    <a:pt x="78601" y="975508"/>
                  </a:cubicBezTo>
                  <a:cubicBezTo>
                    <a:pt x="78601" y="975508"/>
                    <a:pt x="78601" y="975508"/>
                    <a:pt x="253667" y="975508"/>
                  </a:cubicBezTo>
                  <a:cubicBezTo>
                    <a:pt x="235089" y="955498"/>
                    <a:pt x="217225" y="934058"/>
                    <a:pt x="201505" y="911903"/>
                  </a:cubicBezTo>
                  <a:cubicBezTo>
                    <a:pt x="142197" y="826859"/>
                    <a:pt x="110756" y="726092"/>
                    <a:pt x="110756" y="621038"/>
                  </a:cubicBezTo>
                  <a:cubicBezTo>
                    <a:pt x="110756" y="578158"/>
                    <a:pt x="116473" y="535993"/>
                    <a:pt x="126476" y="494543"/>
                  </a:cubicBezTo>
                  <a:cubicBezTo>
                    <a:pt x="92892" y="475248"/>
                    <a:pt x="64310" y="447376"/>
                    <a:pt x="42159" y="413787"/>
                  </a:cubicBezTo>
                  <a:cubicBezTo>
                    <a:pt x="15006" y="373051"/>
                    <a:pt x="715" y="325169"/>
                    <a:pt x="715" y="275858"/>
                  </a:cubicBezTo>
                  <a:cubicBezTo>
                    <a:pt x="715" y="135785"/>
                    <a:pt x="115044" y="21440"/>
                    <a:pt x="255096" y="21440"/>
                  </a:cubicBezTo>
                  <a:cubicBezTo>
                    <a:pt x="281535" y="21440"/>
                    <a:pt x="307259" y="25013"/>
                    <a:pt x="332268" y="32874"/>
                  </a:cubicBezTo>
                  <a:cubicBezTo>
                    <a:pt x="333697" y="30730"/>
                    <a:pt x="335127" y="29301"/>
                    <a:pt x="337270" y="27157"/>
                  </a:cubicBezTo>
                  <a:cubicBezTo>
                    <a:pt x="350847" y="11435"/>
                    <a:pt x="370140" y="1429"/>
                    <a:pt x="390862" y="0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63"/>
              <a:endParaRPr lang="en-US" dirty="0">
                <a:solidFill>
                  <a:srgbClr val="000000"/>
                </a:solidFill>
                <a:latin typeface="Arial" panose="020B0604020202020204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731FD69-9510-4A3E-B78D-F560ABDA1A8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521816" y="-77353"/>
            <a:ext cx="580705" cy="581243"/>
            <a:chOff x="5273801" y="2606040"/>
            <a:chExt cx="1644396" cy="1645920"/>
          </a:xfrm>
        </p:grpSpPr>
        <p:sp>
          <p:nvSpPr>
            <p:cNvPr id="101" name="AutoShape 3">
              <a:extLst>
                <a:ext uri="{FF2B5EF4-FFF2-40B4-BE49-F238E27FC236}">
                  <a16:creationId xmlns:a16="http://schemas.microsoft.com/office/drawing/2014/main" id="{206BC9B2-1E4A-4B55-9BE0-426C5B780F8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73801" y="2606040"/>
              <a:ext cx="1644396" cy="1645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437369C2-9DFF-4D0E-B6D4-DA6B9D9E37C8}"/>
                </a:ext>
              </a:extLst>
            </p:cNvPr>
            <p:cNvGrpSpPr/>
            <p:nvPr/>
          </p:nvGrpSpPr>
          <p:grpSpPr>
            <a:xfrm>
              <a:off x="5337428" y="2968371"/>
              <a:ext cx="1514475" cy="922020"/>
              <a:chOff x="5337428" y="2968371"/>
              <a:chExt cx="1514475" cy="922020"/>
            </a:xfrm>
          </p:grpSpPr>
          <p:sp>
            <p:nvSpPr>
              <p:cNvPr id="103" name="Freeform 5">
                <a:extLst>
                  <a:ext uri="{FF2B5EF4-FFF2-40B4-BE49-F238E27FC236}">
                    <a16:creationId xmlns:a16="http://schemas.microsoft.com/office/drawing/2014/main" id="{A0BA1C8A-CCE3-4B31-B10A-423BCDB97F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11723" y="3031236"/>
                <a:ext cx="1377315" cy="799338"/>
              </a:xfrm>
              <a:custGeom>
                <a:avLst/>
                <a:gdLst>
                  <a:gd name="T0" fmla="*/ 1146 w 1930"/>
                  <a:gd name="T1" fmla="*/ 274 h 1119"/>
                  <a:gd name="T2" fmla="*/ 872 w 1930"/>
                  <a:gd name="T3" fmla="*/ 547 h 1119"/>
                  <a:gd name="T4" fmla="*/ 599 w 1930"/>
                  <a:gd name="T5" fmla="*/ 274 h 1119"/>
                  <a:gd name="T6" fmla="*/ 652 w 1930"/>
                  <a:gd name="T7" fmla="*/ 112 h 1119"/>
                  <a:gd name="T8" fmla="*/ 873 w 1930"/>
                  <a:gd name="T9" fmla="*/ 277 h 1119"/>
                  <a:gd name="T10" fmla="*/ 880 w 1930"/>
                  <a:gd name="T11" fmla="*/ 0 h 1119"/>
                  <a:gd name="T12" fmla="*/ 1146 w 1930"/>
                  <a:gd name="T13" fmla="*/ 274 h 1119"/>
                  <a:gd name="T14" fmla="*/ 222 w 1930"/>
                  <a:gd name="T15" fmla="*/ 742 h 1119"/>
                  <a:gd name="T16" fmla="*/ 222 w 1930"/>
                  <a:gd name="T17" fmla="*/ 1109 h 1119"/>
                  <a:gd name="T18" fmla="*/ 232 w 1930"/>
                  <a:gd name="T19" fmla="*/ 1119 h 1119"/>
                  <a:gd name="T20" fmla="*/ 352 w 1930"/>
                  <a:gd name="T21" fmla="*/ 1119 h 1119"/>
                  <a:gd name="T22" fmla="*/ 362 w 1930"/>
                  <a:gd name="T23" fmla="*/ 1109 h 1119"/>
                  <a:gd name="T24" fmla="*/ 362 w 1930"/>
                  <a:gd name="T25" fmla="*/ 742 h 1119"/>
                  <a:gd name="T26" fmla="*/ 352 w 1930"/>
                  <a:gd name="T27" fmla="*/ 732 h 1119"/>
                  <a:gd name="T28" fmla="*/ 232 w 1930"/>
                  <a:gd name="T29" fmla="*/ 732 h 1119"/>
                  <a:gd name="T30" fmla="*/ 222 w 1930"/>
                  <a:gd name="T31" fmla="*/ 742 h 1119"/>
                  <a:gd name="T32" fmla="*/ 443 w 1930"/>
                  <a:gd name="T33" fmla="*/ 583 h 1119"/>
                  <a:gd name="T34" fmla="*/ 443 w 1930"/>
                  <a:gd name="T35" fmla="*/ 1109 h 1119"/>
                  <a:gd name="T36" fmla="*/ 453 w 1930"/>
                  <a:gd name="T37" fmla="*/ 1119 h 1119"/>
                  <a:gd name="T38" fmla="*/ 574 w 1930"/>
                  <a:gd name="T39" fmla="*/ 1119 h 1119"/>
                  <a:gd name="T40" fmla="*/ 584 w 1930"/>
                  <a:gd name="T41" fmla="*/ 1109 h 1119"/>
                  <a:gd name="T42" fmla="*/ 584 w 1930"/>
                  <a:gd name="T43" fmla="*/ 583 h 1119"/>
                  <a:gd name="T44" fmla="*/ 574 w 1930"/>
                  <a:gd name="T45" fmla="*/ 573 h 1119"/>
                  <a:gd name="T46" fmla="*/ 453 w 1930"/>
                  <a:gd name="T47" fmla="*/ 573 h 1119"/>
                  <a:gd name="T48" fmla="*/ 443 w 1930"/>
                  <a:gd name="T49" fmla="*/ 583 h 1119"/>
                  <a:gd name="T50" fmla="*/ 0 w 1930"/>
                  <a:gd name="T51" fmla="*/ 936 h 1119"/>
                  <a:gd name="T52" fmla="*/ 0 w 1930"/>
                  <a:gd name="T53" fmla="*/ 1109 h 1119"/>
                  <a:gd name="T54" fmla="*/ 10 w 1930"/>
                  <a:gd name="T55" fmla="*/ 1119 h 1119"/>
                  <a:gd name="T56" fmla="*/ 130 w 1930"/>
                  <a:gd name="T57" fmla="*/ 1119 h 1119"/>
                  <a:gd name="T58" fmla="*/ 140 w 1930"/>
                  <a:gd name="T59" fmla="*/ 1109 h 1119"/>
                  <a:gd name="T60" fmla="*/ 140 w 1930"/>
                  <a:gd name="T61" fmla="*/ 936 h 1119"/>
                  <a:gd name="T62" fmla="*/ 130 w 1930"/>
                  <a:gd name="T63" fmla="*/ 926 h 1119"/>
                  <a:gd name="T64" fmla="*/ 10 w 1930"/>
                  <a:gd name="T65" fmla="*/ 926 h 1119"/>
                  <a:gd name="T66" fmla="*/ 0 w 1930"/>
                  <a:gd name="T67" fmla="*/ 936 h 1119"/>
                  <a:gd name="T68" fmla="*/ 1832 w 1930"/>
                  <a:gd name="T69" fmla="*/ 724 h 1119"/>
                  <a:gd name="T70" fmla="*/ 1811 w 1930"/>
                  <a:gd name="T71" fmla="*/ 722 h 1119"/>
                  <a:gd name="T72" fmla="*/ 1708 w 1930"/>
                  <a:gd name="T73" fmla="*/ 804 h 1119"/>
                  <a:gd name="T74" fmla="*/ 1604 w 1930"/>
                  <a:gd name="T75" fmla="*/ 907 h 1119"/>
                  <a:gd name="T76" fmla="*/ 1503 w 1930"/>
                  <a:gd name="T77" fmla="*/ 827 h 1119"/>
                  <a:gd name="T78" fmla="*/ 1442 w 1930"/>
                  <a:gd name="T79" fmla="*/ 798 h 1119"/>
                  <a:gd name="T80" fmla="*/ 1399 w 1930"/>
                  <a:gd name="T81" fmla="*/ 808 h 1119"/>
                  <a:gd name="T82" fmla="*/ 1394 w 1930"/>
                  <a:gd name="T83" fmla="*/ 807 h 1119"/>
                  <a:gd name="T84" fmla="*/ 1332 w 1930"/>
                  <a:gd name="T85" fmla="*/ 875 h 1119"/>
                  <a:gd name="T86" fmla="*/ 1333 w 1930"/>
                  <a:gd name="T87" fmla="*/ 890 h 1119"/>
                  <a:gd name="T88" fmla="*/ 1252 w 1930"/>
                  <a:gd name="T89" fmla="*/ 992 h 1119"/>
                  <a:gd name="T90" fmla="*/ 1184 w 1930"/>
                  <a:gd name="T91" fmla="*/ 984 h 1119"/>
                  <a:gd name="T92" fmla="*/ 1024 w 1930"/>
                  <a:gd name="T93" fmla="*/ 1058 h 1119"/>
                  <a:gd name="T94" fmla="*/ 1024 w 1930"/>
                  <a:gd name="T95" fmla="*/ 1105 h 1119"/>
                  <a:gd name="T96" fmla="*/ 1034 w 1930"/>
                  <a:gd name="T97" fmla="*/ 1115 h 1119"/>
                  <a:gd name="T98" fmla="*/ 1920 w 1930"/>
                  <a:gd name="T99" fmla="*/ 1115 h 1119"/>
                  <a:gd name="T100" fmla="*/ 1930 w 1930"/>
                  <a:gd name="T101" fmla="*/ 1105 h 1119"/>
                  <a:gd name="T102" fmla="*/ 1930 w 1930"/>
                  <a:gd name="T103" fmla="*/ 655 h 1119"/>
                  <a:gd name="T104" fmla="*/ 1832 w 1930"/>
                  <a:gd name="T105" fmla="*/ 724 h 1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930" h="1119">
                    <a:moveTo>
                      <a:pt x="1146" y="274"/>
                    </a:moveTo>
                    <a:cubicBezTo>
                      <a:pt x="1146" y="424"/>
                      <a:pt x="1023" y="547"/>
                      <a:pt x="872" y="547"/>
                    </a:cubicBezTo>
                    <a:cubicBezTo>
                      <a:pt x="721" y="547"/>
                      <a:pt x="599" y="424"/>
                      <a:pt x="599" y="274"/>
                    </a:cubicBezTo>
                    <a:cubicBezTo>
                      <a:pt x="599" y="213"/>
                      <a:pt x="618" y="157"/>
                      <a:pt x="652" y="112"/>
                    </a:cubicBezTo>
                    <a:cubicBezTo>
                      <a:pt x="873" y="277"/>
                      <a:pt x="873" y="277"/>
                      <a:pt x="873" y="277"/>
                    </a:cubicBezTo>
                    <a:cubicBezTo>
                      <a:pt x="880" y="0"/>
                      <a:pt x="880" y="0"/>
                      <a:pt x="880" y="0"/>
                    </a:cubicBezTo>
                    <a:cubicBezTo>
                      <a:pt x="1027" y="5"/>
                      <a:pt x="1146" y="125"/>
                      <a:pt x="1146" y="274"/>
                    </a:cubicBezTo>
                    <a:close/>
                    <a:moveTo>
                      <a:pt x="222" y="742"/>
                    </a:moveTo>
                    <a:cubicBezTo>
                      <a:pt x="222" y="1109"/>
                      <a:pt x="222" y="1109"/>
                      <a:pt x="222" y="1109"/>
                    </a:cubicBezTo>
                    <a:cubicBezTo>
                      <a:pt x="222" y="1115"/>
                      <a:pt x="226" y="1119"/>
                      <a:pt x="232" y="1119"/>
                    </a:cubicBezTo>
                    <a:cubicBezTo>
                      <a:pt x="352" y="1119"/>
                      <a:pt x="352" y="1119"/>
                      <a:pt x="352" y="1119"/>
                    </a:cubicBezTo>
                    <a:cubicBezTo>
                      <a:pt x="358" y="1119"/>
                      <a:pt x="362" y="1115"/>
                      <a:pt x="362" y="1109"/>
                    </a:cubicBezTo>
                    <a:cubicBezTo>
                      <a:pt x="362" y="742"/>
                      <a:pt x="362" y="742"/>
                      <a:pt x="362" y="742"/>
                    </a:cubicBezTo>
                    <a:cubicBezTo>
                      <a:pt x="362" y="737"/>
                      <a:pt x="358" y="732"/>
                      <a:pt x="352" y="732"/>
                    </a:cubicBezTo>
                    <a:cubicBezTo>
                      <a:pt x="232" y="732"/>
                      <a:pt x="232" y="732"/>
                      <a:pt x="232" y="732"/>
                    </a:cubicBezTo>
                    <a:cubicBezTo>
                      <a:pt x="226" y="732"/>
                      <a:pt x="222" y="737"/>
                      <a:pt x="222" y="742"/>
                    </a:cubicBezTo>
                    <a:close/>
                    <a:moveTo>
                      <a:pt x="443" y="583"/>
                    </a:moveTo>
                    <a:cubicBezTo>
                      <a:pt x="443" y="1109"/>
                      <a:pt x="443" y="1109"/>
                      <a:pt x="443" y="1109"/>
                    </a:cubicBezTo>
                    <a:cubicBezTo>
                      <a:pt x="443" y="1115"/>
                      <a:pt x="448" y="1119"/>
                      <a:pt x="453" y="1119"/>
                    </a:cubicBezTo>
                    <a:cubicBezTo>
                      <a:pt x="574" y="1119"/>
                      <a:pt x="574" y="1119"/>
                      <a:pt x="574" y="1119"/>
                    </a:cubicBezTo>
                    <a:cubicBezTo>
                      <a:pt x="580" y="1119"/>
                      <a:pt x="584" y="1115"/>
                      <a:pt x="584" y="1109"/>
                    </a:cubicBezTo>
                    <a:cubicBezTo>
                      <a:pt x="584" y="583"/>
                      <a:pt x="584" y="583"/>
                      <a:pt x="584" y="583"/>
                    </a:cubicBezTo>
                    <a:cubicBezTo>
                      <a:pt x="584" y="578"/>
                      <a:pt x="580" y="573"/>
                      <a:pt x="574" y="573"/>
                    </a:cubicBezTo>
                    <a:cubicBezTo>
                      <a:pt x="453" y="573"/>
                      <a:pt x="453" y="573"/>
                      <a:pt x="453" y="573"/>
                    </a:cubicBezTo>
                    <a:cubicBezTo>
                      <a:pt x="448" y="573"/>
                      <a:pt x="443" y="578"/>
                      <a:pt x="443" y="583"/>
                    </a:cubicBezTo>
                    <a:close/>
                    <a:moveTo>
                      <a:pt x="0" y="936"/>
                    </a:moveTo>
                    <a:cubicBezTo>
                      <a:pt x="0" y="1109"/>
                      <a:pt x="0" y="1109"/>
                      <a:pt x="0" y="1109"/>
                    </a:cubicBezTo>
                    <a:cubicBezTo>
                      <a:pt x="0" y="1115"/>
                      <a:pt x="4" y="1119"/>
                      <a:pt x="10" y="1119"/>
                    </a:cubicBezTo>
                    <a:cubicBezTo>
                      <a:pt x="130" y="1119"/>
                      <a:pt x="130" y="1119"/>
                      <a:pt x="130" y="1119"/>
                    </a:cubicBezTo>
                    <a:cubicBezTo>
                      <a:pt x="136" y="1119"/>
                      <a:pt x="140" y="1115"/>
                      <a:pt x="140" y="1109"/>
                    </a:cubicBezTo>
                    <a:cubicBezTo>
                      <a:pt x="140" y="936"/>
                      <a:pt x="140" y="936"/>
                      <a:pt x="140" y="936"/>
                    </a:cubicBezTo>
                    <a:cubicBezTo>
                      <a:pt x="140" y="930"/>
                      <a:pt x="136" y="926"/>
                      <a:pt x="130" y="926"/>
                    </a:cubicBezTo>
                    <a:cubicBezTo>
                      <a:pt x="10" y="926"/>
                      <a:pt x="10" y="926"/>
                      <a:pt x="10" y="926"/>
                    </a:cubicBezTo>
                    <a:cubicBezTo>
                      <a:pt x="4" y="926"/>
                      <a:pt x="0" y="930"/>
                      <a:pt x="0" y="936"/>
                    </a:cubicBezTo>
                    <a:close/>
                    <a:moveTo>
                      <a:pt x="1832" y="724"/>
                    </a:moveTo>
                    <a:cubicBezTo>
                      <a:pt x="1825" y="724"/>
                      <a:pt x="1818" y="723"/>
                      <a:pt x="1811" y="722"/>
                    </a:cubicBezTo>
                    <a:cubicBezTo>
                      <a:pt x="1708" y="804"/>
                      <a:pt x="1708" y="804"/>
                      <a:pt x="1708" y="804"/>
                    </a:cubicBezTo>
                    <a:cubicBezTo>
                      <a:pt x="1707" y="861"/>
                      <a:pt x="1661" y="907"/>
                      <a:pt x="1604" y="907"/>
                    </a:cubicBezTo>
                    <a:cubicBezTo>
                      <a:pt x="1555" y="907"/>
                      <a:pt x="1514" y="873"/>
                      <a:pt x="1503" y="827"/>
                    </a:cubicBezTo>
                    <a:cubicBezTo>
                      <a:pt x="1442" y="798"/>
                      <a:pt x="1442" y="798"/>
                      <a:pt x="1442" y="798"/>
                    </a:cubicBezTo>
                    <a:cubicBezTo>
                      <a:pt x="1429" y="804"/>
                      <a:pt x="1414" y="808"/>
                      <a:pt x="1399" y="808"/>
                    </a:cubicBezTo>
                    <a:cubicBezTo>
                      <a:pt x="1397" y="808"/>
                      <a:pt x="1395" y="808"/>
                      <a:pt x="1394" y="807"/>
                    </a:cubicBezTo>
                    <a:cubicBezTo>
                      <a:pt x="1332" y="875"/>
                      <a:pt x="1332" y="875"/>
                      <a:pt x="1332" y="875"/>
                    </a:cubicBezTo>
                    <a:cubicBezTo>
                      <a:pt x="1333" y="880"/>
                      <a:pt x="1333" y="885"/>
                      <a:pt x="1333" y="890"/>
                    </a:cubicBezTo>
                    <a:cubicBezTo>
                      <a:pt x="1333" y="939"/>
                      <a:pt x="1300" y="982"/>
                      <a:pt x="1252" y="992"/>
                    </a:cubicBezTo>
                    <a:cubicBezTo>
                      <a:pt x="1228" y="997"/>
                      <a:pt x="1204" y="994"/>
                      <a:pt x="1184" y="984"/>
                    </a:cubicBezTo>
                    <a:cubicBezTo>
                      <a:pt x="1024" y="1058"/>
                      <a:pt x="1024" y="1058"/>
                      <a:pt x="1024" y="1058"/>
                    </a:cubicBezTo>
                    <a:cubicBezTo>
                      <a:pt x="1024" y="1105"/>
                      <a:pt x="1024" y="1105"/>
                      <a:pt x="1024" y="1105"/>
                    </a:cubicBezTo>
                    <a:cubicBezTo>
                      <a:pt x="1024" y="1111"/>
                      <a:pt x="1028" y="1115"/>
                      <a:pt x="1034" y="1115"/>
                    </a:cubicBezTo>
                    <a:cubicBezTo>
                      <a:pt x="1920" y="1115"/>
                      <a:pt x="1920" y="1115"/>
                      <a:pt x="1920" y="1115"/>
                    </a:cubicBezTo>
                    <a:cubicBezTo>
                      <a:pt x="1926" y="1115"/>
                      <a:pt x="1930" y="1111"/>
                      <a:pt x="1930" y="1105"/>
                    </a:cubicBezTo>
                    <a:cubicBezTo>
                      <a:pt x="1930" y="655"/>
                      <a:pt x="1930" y="655"/>
                      <a:pt x="1930" y="655"/>
                    </a:cubicBezTo>
                    <a:cubicBezTo>
                      <a:pt x="1916" y="695"/>
                      <a:pt x="1877" y="724"/>
                      <a:pt x="1832" y="724"/>
                    </a:cubicBez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04" name="Freeform 6">
                <a:extLst>
                  <a:ext uri="{FF2B5EF4-FFF2-40B4-BE49-F238E27FC236}">
                    <a16:creationId xmlns:a16="http://schemas.microsoft.com/office/drawing/2014/main" id="{34D0D8CA-A839-49A4-9BF2-776B278A10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7428" y="2968371"/>
                <a:ext cx="1514475" cy="922020"/>
              </a:xfrm>
              <a:custGeom>
                <a:avLst/>
                <a:gdLst>
                  <a:gd name="T0" fmla="*/ 1318 w 2122"/>
                  <a:gd name="T1" fmla="*/ 479 h 1291"/>
                  <a:gd name="T2" fmla="*/ 976 w 2122"/>
                  <a:gd name="T3" fmla="*/ 0 h 1291"/>
                  <a:gd name="T4" fmla="*/ 634 w 2122"/>
                  <a:gd name="T5" fmla="*/ 479 h 1291"/>
                  <a:gd name="T6" fmla="*/ 0 w 2122"/>
                  <a:gd name="T7" fmla="*/ 501 h 1291"/>
                  <a:gd name="T8" fmla="*/ 22 w 2122"/>
                  <a:gd name="T9" fmla="*/ 1291 h 1291"/>
                  <a:gd name="T10" fmla="*/ 812 w 2122"/>
                  <a:gd name="T11" fmla="*/ 1269 h 1291"/>
                  <a:gd name="T12" fmla="*/ 976 w 2122"/>
                  <a:gd name="T13" fmla="*/ 723 h 1291"/>
                  <a:gd name="T14" fmla="*/ 1040 w 2122"/>
                  <a:gd name="T15" fmla="*/ 1269 h 1291"/>
                  <a:gd name="T16" fmla="*/ 2100 w 2122"/>
                  <a:gd name="T17" fmla="*/ 1291 h 1291"/>
                  <a:gd name="T18" fmla="*/ 2122 w 2122"/>
                  <a:gd name="T19" fmla="*/ 501 h 1291"/>
                  <a:gd name="T20" fmla="*/ 768 w 2122"/>
                  <a:gd name="T21" fmla="*/ 1247 h 1291"/>
                  <a:gd name="T22" fmla="*/ 44 w 2122"/>
                  <a:gd name="T23" fmla="*/ 523 h 1291"/>
                  <a:gd name="T24" fmla="*/ 768 w 2122"/>
                  <a:gd name="T25" fmla="*/ 657 h 1291"/>
                  <a:gd name="T26" fmla="*/ 659 w 2122"/>
                  <a:gd name="T27" fmla="*/ 362 h 1291"/>
                  <a:gd name="T28" fmla="*/ 1294 w 2122"/>
                  <a:gd name="T29" fmla="*/ 362 h 1291"/>
                  <a:gd name="T30" fmla="*/ 659 w 2122"/>
                  <a:gd name="T31" fmla="*/ 362 h 1291"/>
                  <a:gd name="T32" fmla="*/ 2078 w 2122"/>
                  <a:gd name="T33" fmla="*/ 523 h 1291"/>
                  <a:gd name="T34" fmla="*/ 1965 w 2122"/>
                  <a:gd name="T35" fmla="*/ 656 h 1291"/>
                  <a:gd name="T36" fmla="*/ 1876 w 2122"/>
                  <a:gd name="T37" fmla="*/ 708 h 1291"/>
                  <a:gd name="T38" fmla="*/ 1738 w 2122"/>
                  <a:gd name="T39" fmla="*/ 839 h 1291"/>
                  <a:gd name="T40" fmla="*/ 1667 w 2122"/>
                  <a:gd name="T41" fmla="*/ 847 h 1291"/>
                  <a:gd name="T42" fmla="*/ 1563 w 2122"/>
                  <a:gd name="T43" fmla="*/ 792 h 1291"/>
                  <a:gd name="T44" fmla="*/ 1443 w 2122"/>
                  <a:gd name="T45" fmla="*/ 792 h 1291"/>
                  <a:gd name="T46" fmla="*/ 1354 w 2122"/>
                  <a:gd name="T47" fmla="*/ 922 h 1291"/>
                  <a:gd name="T48" fmla="*/ 1273 w 2122"/>
                  <a:gd name="T49" fmla="*/ 978 h 1291"/>
                  <a:gd name="T50" fmla="*/ 1084 w 2122"/>
                  <a:gd name="T51" fmla="*/ 1070 h 1291"/>
                  <a:gd name="T52" fmla="*/ 1299 w 2122"/>
                  <a:gd name="T53" fmla="*/ 523 h 1291"/>
                  <a:gd name="T54" fmla="*/ 1936 w 2122"/>
                  <a:gd name="T55" fmla="*/ 740 h 1291"/>
                  <a:gd name="T56" fmla="*/ 1936 w 2122"/>
                  <a:gd name="T57" fmla="*/ 676 h 1291"/>
                  <a:gd name="T58" fmla="*/ 1740 w 2122"/>
                  <a:gd name="T59" fmla="*/ 891 h 1291"/>
                  <a:gd name="T60" fmla="*/ 1676 w 2122"/>
                  <a:gd name="T61" fmla="*/ 891 h 1291"/>
                  <a:gd name="T62" fmla="*/ 1740 w 2122"/>
                  <a:gd name="T63" fmla="*/ 891 h 1291"/>
                  <a:gd name="T64" fmla="*/ 1503 w 2122"/>
                  <a:gd name="T65" fmla="*/ 824 h 1291"/>
                  <a:gd name="T66" fmla="*/ 1503 w 2122"/>
                  <a:gd name="T67" fmla="*/ 760 h 1291"/>
                  <a:gd name="T68" fmla="*/ 1365 w 2122"/>
                  <a:gd name="T69" fmla="*/ 978 h 1291"/>
                  <a:gd name="T70" fmla="*/ 1301 w 2122"/>
                  <a:gd name="T71" fmla="*/ 978 h 1291"/>
                  <a:gd name="T72" fmla="*/ 1365 w 2122"/>
                  <a:gd name="T73" fmla="*/ 978 h 1291"/>
                  <a:gd name="T74" fmla="*/ 1084 w 2122"/>
                  <a:gd name="T75" fmla="*/ 1118 h 1291"/>
                  <a:gd name="T76" fmla="*/ 1333 w 2122"/>
                  <a:gd name="T77" fmla="*/ 1038 h 1291"/>
                  <a:gd name="T78" fmla="*/ 1387 w 2122"/>
                  <a:gd name="T79" fmla="*/ 952 h 1291"/>
                  <a:gd name="T80" fmla="*/ 1503 w 2122"/>
                  <a:gd name="T81" fmla="*/ 852 h 1291"/>
                  <a:gd name="T82" fmla="*/ 1648 w 2122"/>
                  <a:gd name="T83" fmla="*/ 886 h 1291"/>
                  <a:gd name="T84" fmla="*/ 1708 w 2122"/>
                  <a:gd name="T85" fmla="*/ 951 h 1291"/>
                  <a:gd name="T86" fmla="*/ 1765 w 2122"/>
                  <a:gd name="T87" fmla="*/ 873 h 1291"/>
                  <a:gd name="T88" fmla="*/ 1936 w 2122"/>
                  <a:gd name="T89" fmla="*/ 768 h 1291"/>
                  <a:gd name="T90" fmla="*/ 1993 w 2122"/>
                  <a:gd name="T91" fmla="*/ 690 h 1291"/>
                  <a:gd name="T92" fmla="*/ 2078 w 2122"/>
                  <a:gd name="T93" fmla="*/ 1247 h 1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122" h="1291">
                    <a:moveTo>
                      <a:pt x="2100" y="479"/>
                    </a:moveTo>
                    <a:cubicBezTo>
                      <a:pt x="1318" y="479"/>
                      <a:pt x="1318" y="479"/>
                      <a:pt x="1318" y="479"/>
                    </a:cubicBezTo>
                    <a:cubicBezTo>
                      <a:pt x="1331" y="442"/>
                      <a:pt x="1338" y="403"/>
                      <a:pt x="1338" y="362"/>
                    </a:cubicBezTo>
                    <a:cubicBezTo>
                      <a:pt x="1338" y="162"/>
                      <a:pt x="1176" y="0"/>
                      <a:pt x="976" y="0"/>
                    </a:cubicBezTo>
                    <a:cubicBezTo>
                      <a:pt x="777" y="0"/>
                      <a:pt x="615" y="162"/>
                      <a:pt x="615" y="362"/>
                    </a:cubicBezTo>
                    <a:cubicBezTo>
                      <a:pt x="615" y="403"/>
                      <a:pt x="622" y="442"/>
                      <a:pt x="634" y="479"/>
                    </a:cubicBezTo>
                    <a:cubicBezTo>
                      <a:pt x="22" y="479"/>
                      <a:pt x="22" y="479"/>
                      <a:pt x="22" y="479"/>
                    </a:cubicBezTo>
                    <a:cubicBezTo>
                      <a:pt x="10" y="479"/>
                      <a:pt x="0" y="489"/>
                      <a:pt x="0" y="501"/>
                    </a:cubicBezTo>
                    <a:cubicBezTo>
                      <a:pt x="0" y="1269"/>
                      <a:pt x="0" y="1269"/>
                      <a:pt x="0" y="1269"/>
                    </a:cubicBezTo>
                    <a:cubicBezTo>
                      <a:pt x="0" y="1281"/>
                      <a:pt x="10" y="1291"/>
                      <a:pt x="22" y="1291"/>
                    </a:cubicBezTo>
                    <a:cubicBezTo>
                      <a:pt x="790" y="1291"/>
                      <a:pt x="790" y="1291"/>
                      <a:pt x="790" y="1291"/>
                    </a:cubicBezTo>
                    <a:cubicBezTo>
                      <a:pt x="802" y="1291"/>
                      <a:pt x="812" y="1281"/>
                      <a:pt x="812" y="1269"/>
                    </a:cubicBezTo>
                    <a:cubicBezTo>
                      <a:pt x="812" y="684"/>
                      <a:pt x="812" y="684"/>
                      <a:pt x="812" y="684"/>
                    </a:cubicBezTo>
                    <a:cubicBezTo>
                      <a:pt x="861" y="709"/>
                      <a:pt x="917" y="723"/>
                      <a:pt x="976" y="723"/>
                    </a:cubicBezTo>
                    <a:cubicBezTo>
                      <a:pt x="998" y="723"/>
                      <a:pt x="1019" y="721"/>
                      <a:pt x="1040" y="717"/>
                    </a:cubicBezTo>
                    <a:cubicBezTo>
                      <a:pt x="1040" y="1269"/>
                      <a:pt x="1040" y="1269"/>
                      <a:pt x="1040" y="1269"/>
                    </a:cubicBezTo>
                    <a:cubicBezTo>
                      <a:pt x="1040" y="1281"/>
                      <a:pt x="1050" y="1291"/>
                      <a:pt x="1062" y="1291"/>
                    </a:cubicBezTo>
                    <a:cubicBezTo>
                      <a:pt x="2100" y="1291"/>
                      <a:pt x="2100" y="1291"/>
                      <a:pt x="2100" y="1291"/>
                    </a:cubicBezTo>
                    <a:cubicBezTo>
                      <a:pt x="2112" y="1291"/>
                      <a:pt x="2122" y="1281"/>
                      <a:pt x="2122" y="1269"/>
                    </a:cubicBezTo>
                    <a:cubicBezTo>
                      <a:pt x="2122" y="501"/>
                      <a:pt x="2122" y="501"/>
                      <a:pt x="2122" y="501"/>
                    </a:cubicBezTo>
                    <a:cubicBezTo>
                      <a:pt x="2122" y="489"/>
                      <a:pt x="2112" y="479"/>
                      <a:pt x="2100" y="479"/>
                    </a:cubicBezTo>
                    <a:close/>
                    <a:moveTo>
                      <a:pt x="768" y="1247"/>
                    </a:moveTo>
                    <a:cubicBezTo>
                      <a:pt x="44" y="1247"/>
                      <a:pt x="44" y="1247"/>
                      <a:pt x="44" y="1247"/>
                    </a:cubicBezTo>
                    <a:cubicBezTo>
                      <a:pt x="44" y="523"/>
                      <a:pt x="44" y="523"/>
                      <a:pt x="44" y="523"/>
                    </a:cubicBezTo>
                    <a:cubicBezTo>
                      <a:pt x="653" y="523"/>
                      <a:pt x="653" y="523"/>
                      <a:pt x="653" y="523"/>
                    </a:cubicBezTo>
                    <a:cubicBezTo>
                      <a:pt x="680" y="577"/>
                      <a:pt x="719" y="623"/>
                      <a:pt x="768" y="657"/>
                    </a:cubicBezTo>
                    <a:lnTo>
                      <a:pt x="768" y="1247"/>
                    </a:lnTo>
                    <a:close/>
                    <a:moveTo>
                      <a:pt x="659" y="362"/>
                    </a:moveTo>
                    <a:cubicBezTo>
                      <a:pt x="659" y="186"/>
                      <a:pt x="801" y="44"/>
                      <a:pt x="976" y="44"/>
                    </a:cubicBezTo>
                    <a:cubicBezTo>
                      <a:pt x="1151" y="44"/>
                      <a:pt x="1294" y="186"/>
                      <a:pt x="1294" y="362"/>
                    </a:cubicBezTo>
                    <a:cubicBezTo>
                      <a:pt x="1294" y="537"/>
                      <a:pt x="1151" y="679"/>
                      <a:pt x="976" y="679"/>
                    </a:cubicBezTo>
                    <a:cubicBezTo>
                      <a:pt x="801" y="679"/>
                      <a:pt x="659" y="537"/>
                      <a:pt x="659" y="362"/>
                    </a:cubicBezTo>
                    <a:close/>
                    <a:moveTo>
                      <a:pt x="1299" y="523"/>
                    </a:moveTo>
                    <a:cubicBezTo>
                      <a:pt x="2078" y="523"/>
                      <a:pt x="2078" y="523"/>
                      <a:pt x="2078" y="523"/>
                    </a:cubicBezTo>
                    <a:cubicBezTo>
                      <a:pt x="2078" y="564"/>
                      <a:pt x="2078" y="564"/>
                      <a:pt x="2078" y="564"/>
                    </a:cubicBezTo>
                    <a:cubicBezTo>
                      <a:pt x="1965" y="656"/>
                      <a:pt x="1965" y="656"/>
                      <a:pt x="1965" y="656"/>
                    </a:cubicBezTo>
                    <a:cubicBezTo>
                      <a:pt x="1957" y="651"/>
                      <a:pt x="1947" y="648"/>
                      <a:pt x="1936" y="648"/>
                    </a:cubicBezTo>
                    <a:cubicBezTo>
                      <a:pt x="1903" y="648"/>
                      <a:pt x="1876" y="675"/>
                      <a:pt x="1876" y="708"/>
                    </a:cubicBezTo>
                    <a:cubicBezTo>
                      <a:pt x="1876" y="714"/>
                      <a:pt x="1877" y="720"/>
                      <a:pt x="1879" y="726"/>
                    </a:cubicBezTo>
                    <a:cubicBezTo>
                      <a:pt x="1738" y="839"/>
                      <a:pt x="1738" y="839"/>
                      <a:pt x="1738" y="839"/>
                    </a:cubicBezTo>
                    <a:cubicBezTo>
                      <a:pt x="1729" y="834"/>
                      <a:pt x="1719" y="831"/>
                      <a:pt x="1708" y="831"/>
                    </a:cubicBezTo>
                    <a:cubicBezTo>
                      <a:pt x="1692" y="831"/>
                      <a:pt x="1678" y="837"/>
                      <a:pt x="1667" y="847"/>
                    </a:cubicBezTo>
                    <a:cubicBezTo>
                      <a:pt x="1562" y="796"/>
                      <a:pt x="1562" y="796"/>
                      <a:pt x="1562" y="796"/>
                    </a:cubicBezTo>
                    <a:cubicBezTo>
                      <a:pt x="1563" y="795"/>
                      <a:pt x="1563" y="793"/>
                      <a:pt x="1563" y="792"/>
                    </a:cubicBezTo>
                    <a:cubicBezTo>
                      <a:pt x="1563" y="759"/>
                      <a:pt x="1536" y="732"/>
                      <a:pt x="1503" y="732"/>
                    </a:cubicBezTo>
                    <a:cubicBezTo>
                      <a:pt x="1470" y="732"/>
                      <a:pt x="1443" y="759"/>
                      <a:pt x="1443" y="792"/>
                    </a:cubicBezTo>
                    <a:cubicBezTo>
                      <a:pt x="1443" y="801"/>
                      <a:pt x="1445" y="810"/>
                      <a:pt x="1449" y="818"/>
                    </a:cubicBezTo>
                    <a:cubicBezTo>
                      <a:pt x="1354" y="922"/>
                      <a:pt x="1354" y="922"/>
                      <a:pt x="1354" y="922"/>
                    </a:cubicBezTo>
                    <a:cubicBezTo>
                      <a:pt x="1348" y="920"/>
                      <a:pt x="1341" y="918"/>
                      <a:pt x="1333" y="918"/>
                    </a:cubicBezTo>
                    <a:cubicBezTo>
                      <a:pt x="1300" y="918"/>
                      <a:pt x="1273" y="945"/>
                      <a:pt x="1273" y="978"/>
                    </a:cubicBezTo>
                    <a:cubicBezTo>
                      <a:pt x="1273" y="980"/>
                      <a:pt x="1273" y="981"/>
                      <a:pt x="1273" y="982"/>
                    </a:cubicBezTo>
                    <a:cubicBezTo>
                      <a:pt x="1084" y="1070"/>
                      <a:pt x="1084" y="1070"/>
                      <a:pt x="1084" y="1070"/>
                    </a:cubicBezTo>
                    <a:cubicBezTo>
                      <a:pt x="1084" y="707"/>
                      <a:pt x="1084" y="707"/>
                      <a:pt x="1084" y="707"/>
                    </a:cubicBezTo>
                    <a:cubicBezTo>
                      <a:pt x="1178" y="677"/>
                      <a:pt x="1256" y="610"/>
                      <a:pt x="1299" y="523"/>
                    </a:cubicBezTo>
                    <a:close/>
                    <a:moveTo>
                      <a:pt x="1968" y="708"/>
                    </a:moveTo>
                    <a:cubicBezTo>
                      <a:pt x="1968" y="726"/>
                      <a:pt x="1954" y="740"/>
                      <a:pt x="1936" y="740"/>
                    </a:cubicBezTo>
                    <a:cubicBezTo>
                      <a:pt x="1918" y="740"/>
                      <a:pt x="1904" y="726"/>
                      <a:pt x="1904" y="708"/>
                    </a:cubicBezTo>
                    <a:cubicBezTo>
                      <a:pt x="1904" y="691"/>
                      <a:pt x="1918" y="676"/>
                      <a:pt x="1936" y="676"/>
                    </a:cubicBezTo>
                    <a:cubicBezTo>
                      <a:pt x="1954" y="676"/>
                      <a:pt x="1968" y="691"/>
                      <a:pt x="1968" y="708"/>
                    </a:cubicBezTo>
                    <a:close/>
                    <a:moveTo>
                      <a:pt x="1740" y="891"/>
                    </a:moveTo>
                    <a:cubicBezTo>
                      <a:pt x="1740" y="908"/>
                      <a:pt x="1726" y="923"/>
                      <a:pt x="1708" y="923"/>
                    </a:cubicBezTo>
                    <a:cubicBezTo>
                      <a:pt x="1690" y="923"/>
                      <a:pt x="1676" y="908"/>
                      <a:pt x="1676" y="891"/>
                    </a:cubicBezTo>
                    <a:cubicBezTo>
                      <a:pt x="1676" y="873"/>
                      <a:pt x="1690" y="859"/>
                      <a:pt x="1708" y="859"/>
                    </a:cubicBezTo>
                    <a:cubicBezTo>
                      <a:pt x="1726" y="859"/>
                      <a:pt x="1740" y="873"/>
                      <a:pt x="1740" y="891"/>
                    </a:cubicBezTo>
                    <a:close/>
                    <a:moveTo>
                      <a:pt x="1535" y="792"/>
                    </a:moveTo>
                    <a:cubicBezTo>
                      <a:pt x="1535" y="809"/>
                      <a:pt x="1520" y="824"/>
                      <a:pt x="1503" y="824"/>
                    </a:cubicBezTo>
                    <a:cubicBezTo>
                      <a:pt x="1485" y="824"/>
                      <a:pt x="1471" y="809"/>
                      <a:pt x="1471" y="792"/>
                    </a:cubicBezTo>
                    <a:cubicBezTo>
                      <a:pt x="1471" y="774"/>
                      <a:pt x="1485" y="760"/>
                      <a:pt x="1503" y="760"/>
                    </a:cubicBezTo>
                    <a:cubicBezTo>
                      <a:pt x="1520" y="760"/>
                      <a:pt x="1535" y="774"/>
                      <a:pt x="1535" y="792"/>
                    </a:cubicBezTo>
                    <a:close/>
                    <a:moveTo>
                      <a:pt x="1365" y="978"/>
                    </a:moveTo>
                    <a:cubicBezTo>
                      <a:pt x="1365" y="996"/>
                      <a:pt x="1351" y="1010"/>
                      <a:pt x="1333" y="1010"/>
                    </a:cubicBezTo>
                    <a:cubicBezTo>
                      <a:pt x="1315" y="1010"/>
                      <a:pt x="1301" y="996"/>
                      <a:pt x="1301" y="978"/>
                    </a:cubicBezTo>
                    <a:cubicBezTo>
                      <a:pt x="1301" y="961"/>
                      <a:pt x="1315" y="946"/>
                      <a:pt x="1333" y="946"/>
                    </a:cubicBezTo>
                    <a:cubicBezTo>
                      <a:pt x="1351" y="946"/>
                      <a:pt x="1365" y="961"/>
                      <a:pt x="1365" y="978"/>
                    </a:cubicBezTo>
                    <a:close/>
                    <a:moveTo>
                      <a:pt x="1084" y="1247"/>
                    </a:moveTo>
                    <a:cubicBezTo>
                      <a:pt x="1084" y="1118"/>
                      <a:pt x="1084" y="1118"/>
                      <a:pt x="1084" y="1118"/>
                    </a:cubicBezTo>
                    <a:cubicBezTo>
                      <a:pt x="1292" y="1022"/>
                      <a:pt x="1292" y="1022"/>
                      <a:pt x="1292" y="1022"/>
                    </a:cubicBezTo>
                    <a:cubicBezTo>
                      <a:pt x="1302" y="1032"/>
                      <a:pt x="1317" y="1038"/>
                      <a:pt x="1333" y="1038"/>
                    </a:cubicBezTo>
                    <a:cubicBezTo>
                      <a:pt x="1366" y="1038"/>
                      <a:pt x="1393" y="1012"/>
                      <a:pt x="1393" y="978"/>
                    </a:cubicBezTo>
                    <a:cubicBezTo>
                      <a:pt x="1393" y="969"/>
                      <a:pt x="1391" y="960"/>
                      <a:pt x="1387" y="952"/>
                    </a:cubicBezTo>
                    <a:cubicBezTo>
                      <a:pt x="1481" y="848"/>
                      <a:pt x="1481" y="848"/>
                      <a:pt x="1481" y="848"/>
                    </a:cubicBezTo>
                    <a:cubicBezTo>
                      <a:pt x="1488" y="850"/>
                      <a:pt x="1495" y="852"/>
                      <a:pt x="1503" y="852"/>
                    </a:cubicBezTo>
                    <a:cubicBezTo>
                      <a:pt x="1518" y="852"/>
                      <a:pt x="1533" y="846"/>
                      <a:pt x="1543" y="836"/>
                    </a:cubicBezTo>
                    <a:cubicBezTo>
                      <a:pt x="1648" y="886"/>
                      <a:pt x="1648" y="886"/>
                      <a:pt x="1648" y="886"/>
                    </a:cubicBezTo>
                    <a:cubicBezTo>
                      <a:pt x="1648" y="888"/>
                      <a:pt x="1648" y="889"/>
                      <a:pt x="1648" y="891"/>
                    </a:cubicBezTo>
                    <a:cubicBezTo>
                      <a:pt x="1648" y="924"/>
                      <a:pt x="1675" y="951"/>
                      <a:pt x="1708" y="951"/>
                    </a:cubicBezTo>
                    <a:cubicBezTo>
                      <a:pt x="1741" y="951"/>
                      <a:pt x="1768" y="924"/>
                      <a:pt x="1768" y="891"/>
                    </a:cubicBezTo>
                    <a:cubicBezTo>
                      <a:pt x="1768" y="884"/>
                      <a:pt x="1767" y="879"/>
                      <a:pt x="1765" y="873"/>
                    </a:cubicBezTo>
                    <a:cubicBezTo>
                      <a:pt x="1906" y="760"/>
                      <a:pt x="1906" y="760"/>
                      <a:pt x="1906" y="760"/>
                    </a:cubicBezTo>
                    <a:cubicBezTo>
                      <a:pt x="1915" y="765"/>
                      <a:pt x="1925" y="768"/>
                      <a:pt x="1936" y="768"/>
                    </a:cubicBezTo>
                    <a:cubicBezTo>
                      <a:pt x="1969" y="768"/>
                      <a:pt x="1996" y="741"/>
                      <a:pt x="1996" y="708"/>
                    </a:cubicBezTo>
                    <a:cubicBezTo>
                      <a:pt x="1996" y="702"/>
                      <a:pt x="1995" y="696"/>
                      <a:pt x="1993" y="690"/>
                    </a:cubicBezTo>
                    <a:cubicBezTo>
                      <a:pt x="2078" y="621"/>
                      <a:pt x="2078" y="621"/>
                      <a:pt x="2078" y="621"/>
                    </a:cubicBezTo>
                    <a:cubicBezTo>
                      <a:pt x="2078" y="1247"/>
                      <a:pt x="2078" y="1247"/>
                      <a:pt x="2078" y="1247"/>
                    </a:cubicBezTo>
                    <a:lnTo>
                      <a:pt x="1084" y="1247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7782899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FFB1C4-CF18-45B2-BF50-FB414AC666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B23DB9-193B-4643-994F-F48C46A18CFE}"/>
              </a:ext>
            </a:extLst>
          </p:cNvPr>
          <p:cNvSpPr/>
          <p:nvPr userDrawn="1"/>
        </p:nvSpPr>
        <p:spPr>
          <a:xfrm>
            <a:off x="3555" y="508"/>
            <a:ext cx="4589396" cy="6858000"/>
          </a:xfrm>
          <a:prstGeom prst="rect">
            <a:avLst/>
          </a:prstGeom>
          <a:solidFill>
            <a:srgbClr val="FF4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274320" rtlCol="0" anchor="t"/>
          <a:lstStyle/>
          <a:p>
            <a:endParaRPr lang="pt-BR" sz="1100" dirty="0">
              <a:solidFill>
                <a:schemeClr val="bg1"/>
              </a:solidFill>
              <a:ea typeface="IBM Plex Sans" charset="0"/>
              <a:cs typeface="IBM Plex Sans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488197-6A90-4AC3-BA2E-F335056B0606}"/>
              </a:ext>
            </a:extLst>
          </p:cNvPr>
          <p:cNvSpPr/>
          <p:nvPr userDrawn="1"/>
        </p:nvSpPr>
        <p:spPr>
          <a:xfrm>
            <a:off x="4592951" y="3429000"/>
            <a:ext cx="379476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274320" rtlCol="0" anchor="t"/>
          <a:lstStyle/>
          <a:p>
            <a:pPr algn="l">
              <a:spcAft>
                <a:spcPts val="800"/>
              </a:spcAft>
            </a:pPr>
            <a:endParaRPr lang="pt-BR" sz="1100" dirty="0">
              <a:solidFill>
                <a:schemeClr val="bg2"/>
              </a:solidFill>
              <a:ea typeface="IBM Plex Sans" charset="0"/>
              <a:cs typeface="IBM Plex Sans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957437-D0F5-41A6-B07B-BFE55A20B729}"/>
              </a:ext>
            </a:extLst>
          </p:cNvPr>
          <p:cNvSpPr/>
          <p:nvPr userDrawn="1"/>
        </p:nvSpPr>
        <p:spPr>
          <a:xfrm>
            <a:off x="8397240" y="3429000"/>
            <a:ext cx="3794760" cy="3429000"/>
          </a:xfrm>
          <a:prstGeom prst="rect">
            <a:avLst/>
          </a:prstGeom>
          <a:solidFill>
            <a:srgbClr val="2A4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274320" rtlCol="0" anchor="t"/>
          <a:lstStyle/>
          <a:p>
            <a:pPr>
              <a:spcAft>
                <a:spcPts val="800"/>
              </a:spcAft>
            </a:pP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BF3B72-EDD1-4F57-AF8A-F2F14995222B}"/>
              </a:ext>
            </a:extLst>
          </p:cNvPr>
          <p:cNvSpPr/>
          <p:nvPr userDrawn="1"/>
        </p:nvSpPr>
        <p:spPr>
          <a:xfrm>
            <a:off x="4592951" y="0"/>
            <a:ext cx="3794760" cy="3429000"/>
          </a:xfrm>
          <a:prstGeom prst="rect">
            <a:avLst/>
          </a:prstGeom>
          <a:solidFill>
            <a:srgbClr val="2A4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274320" rtlCol="0" anchor="t"/>
          <a:lstStyle/>
          <a:p>
            <a:pPr>
              <a:spcAft>
                <a:spcPts val="800"/>
              </a:spcAft>
            </a:pPr>
            <a:endParaRPr lang="pt-BR" sz="13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276B4D-1746-4BB1-81F2-67FD020E55F6}"/>
              </a:ext>
            </a:extLst>
          </p:cNvPr>
          <p:cNvSpPr/>
          <p:nvPr userDrawn="1"/>
        </p:nvSpPr>
        <p:spPr>
          <a:xfrm>
            <a:off x="8397240" y="0"/>
            <a:ext cx="379476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274320" rtlCol="0" anchor="t"/>
          <a:lstStyle/>
          <a:p>
            <a:pPr algn="l">
              <a:spcAft>
                <a:spcPts val="800"/>
              </a:spcAft>
            </a:pPr>
            <a:endParaRPr lang="pt-BR" sz="1000" dirty="0">
              <a:solidFill>
                <a:schemeClr val="bg2"/>
              </a:solidFill>
            </a:endParaRPr>
          </a:p>
        </p:txBody>
      </p:sp>
      <p:grpSp>
        <p:nvGrpSpPr>
          <p:cNvPr id="9" name="bcgIcons_QualityAssurance">
            <a:extLst>
              <a:ext uri="{FF2B5EF4-FFF2-40B4-BE49-F238E27FC236}">
                <a16:creationId xmlns:a16="http://schemas.microsoft.com/office/drawing/2014/main" id="{ED240FA2-1F5E-42F5-8615-0CD4B9A840D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959275" y="519952"/>
            <a:ext cx="580705" cy="581243"/>
            <a:chOff x="1682" y="0"/>
            <a:chExt cx="4316" cy="4320"/>
          </a:xfrm>
        </p:grpSpPr>
        <p:sp>
          <p:nvSpPr>
            <p:cNvPr id="10" name="AutoShape 8">
              <a:extLst>
                <a:ext uri="{FF2B5EF4-FFF2-40B4-BE49-F238E27FC236}">
                  <a16:creationId xmlns:a16="http://schemas.microsoft.com/office/drawing/2014/main" id="{498D6E89-C2E4-4FE9-8D72-4063A4C2049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defTabSz="914363"/>
              <a:endParaRPr lang="en-US" dirty="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11" name="Freeform 75">
              <a:extLst>
                <a:ext uri="{FF2B5EF4-FFF2-40B4-BE49-F238E27FC236}">
                  <a16:creationId xmlns:a16="http://schemas.microsoft.com/office/drawing/2014/main" id="{4E40EE1B-C42E-4222-8DA4-1FC036A4EF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80" y="649"/>
              <a:ext cx="1716" cy="1674"/>
            </a:xfrm>
            <a:custGeom>
              <a:avLst/>
              <a:gdLst>
                <a:gd name="T0" fmla="*/ 350 w 916"/>
                <a:gd name="T1" fmla="*/ 751 h 893"/>
                <a:gd name="T2" fmla="*/ 184 w 916"/>
                <a:gd name="T3" fmla="*/ 808 h 893"/>
                <a:gd name="T4" fmla="*/ 172 w 916"/>
                <a:gd name="T5" fmla="*/ 799 h 893"/>
                <a:gd name="T6" fmla="*/ 176 w 916"/>
                <a:gd name="T7" fmla="*/ 643 h 893"/>
                <a:gd name="T8" fmla="*/ 169 w 916"/>
                <a:gd name="T9" fmla="*/ 634 h 893"/>
                <a:gd name="T10" fmla="*/ 9 w 916"/>
                <a:gd name="T11" fmla="*/ 590 h 893"/>
                <a:gd name="T12" fmla="*/ 4 w 916"/>
                <a:gd name="T13" fmla="*/ 575 h 893"/>
                <a:gd name="T14" fmla="*/ 107 w 916"/>
                <a:gd name="T15" fmla="*/ 454 h 893"/>
                <a:gd name="T16" fmla="*/ 107 w 916"/>
                <a:gd name="T17" fmla="*/ 442 h 893"/>
                <a:gd name="T18" fmla="*/ 4 w 916"/>
                <a:gd name="T19" fmla="*/ 317 h 893"/>
                <a:gd name="T20" fmla="*/ 9 w 916"/>
                <a:gd name="T21" fmla="*/ 303 h 893"/>
                <a:gd name="T22" fmla="*/ 169 w 916"/>
                <a:gd name="T23" fmla="*/ 261 h 893"/>
                <a:gd name="T24" fmla="*/ 176 w 916"/>
                <a:gd name="T25" fmla="*/ 252 h 893"/>
                <a:gd name="T26" fmla="*/ 172 w 916"/>
                <a:gd name="T27" fmla="*/ 95 h 893"/>
                <a:gd name="T28" fmla="*/ 184 w 916"/>
                <a:gd name="T29" fmla="*/ 86 h 893"/>
                <a:gd name="T30" fmla="*/ 344 w 916"/>
                <a:gd name="T31" fmla="*/ 140 h 893"/>
                <a:gd name="T32" fmla="*/ 354 w 916"/>
                <a:gd name="T33" fmla="*/ 137 h 893"/>
                <a:gd name="T34" fmla="*/ 449 w 916"/>
                <a:gd name="T35" fmla="*/ 6 h 893"/>
                <a:gd name="T36" fmla="*/ 463 w 916"/>
                <a:gd name="T37" fmla="*/ 5 h 893"/>
                <a:gd name="T38" fmla="*/ 560 w 916"/>
                <a:gd name="T39" fmla="*/ 137 h 893"/>
                <a:gd name="T40" fmla="*/ 571 w 916"/>
                <a:gd name="T41" fmla="*/ 140 h 893"/>
                <a:gd name="T42" fmla="*/ 731 w 916"/>
                <a:gd name="T43" fmla="*/ 86 h 893"/>
                <a:gd name="T44" fmla="*/ 744 w 916"/>
                <a:gd name="T45" fmla="*/ 95 h 893"/>
                <a:gd name="T46" fmla="*/ 738 w 916"/>
                <a:gd name="T47" fmla="*/ 252 h 893"/>
                <a:gd name="T48" fmla="*/ 744 w 916"/>
                <a:gd name="T49" fmla="*/ 261 h 893"/>
                <a:gd name="T50" fmla="*/ 907 w 916"/>
                <a:gd name="T51" fmla="*/ 303 h 893"/>
                <a:gd name="T52" fmla="*/ 912 w 916"/>
                <a:gd name="T53" fmla="*/ 317 h 893"/>
                <a:gd name="T54" fmla="*/ 808 w 916"/>
                <a:gd name="T55" fmla="*/ 442 h 893"/>
                <a:gd name="T56" fmla="*/ 808 w 916"/>
                <a:gd name="T57" fmla="*/ 454 h 893"/>
                <a:gd name="T58" fmla="*/ 912 w 916"/>
                <a:gd name="T59" fmla="*/ 575 h 893"/>
                <a:gd name="T60" fmla="*/ 907 w 916"/>
                <a:gd name="T61" fmla="*/ 590 h 893"/>
                <a:gd name="T62" fmla="*/ 744 w 916"/>
                <a:gd name="T63" fmla="*/ 634 h 893"/>
                <a:gd name="T64" fmla="*/ 738 w 916"/>
                <a:gd name="T65" fmla="*/ 643 h 893"/>
                <a:gd name="T66" fmla="*/ 744 w 916"/>
                <a:gd name="T67" fmla="*/ 799 h 893"/>
                <a:gd name="T68" fmla="*/ 731 w 916"/>
                <a:gd name="T69" fmla="*/ 808 h 893"/>
                <a:gd name="T70" fmla="*/ 571 w 916"/>
                <a:gd name="T71" fmla="*/ 754 h 893"/>
                <a:gd name="T72" fmla="*/ 560 w 916"/>
                <a:gd name="T73" fmla="*/ 757 h 893"/>
                <a:gd name="T74" fmla="*/ 463 w 916"/>
                <a:gd name="T75" fmla="*/ 888 h 893"/>
                <a:gd name="T76" fmla="*/ 449 w 916"/>
                <a:gd name="T77" fmla="*/ 888 h 893"/>
                <a:gd name="T78" fmla="*/ 350 w 916"/>
                <a:gd name="T79" fmla="*/ 751 h 893"/>
                <a:gd name="T80" fmla="*/ 350 w 916"/>
                <a:gd name="T81" fmla="*/ 751 h 893"/>
                <a:gd name="T82" fmla="*/ 458 w 916"/>
                <a:gd name="T83" fmla="*/ 230 h 893"/>
                <a:gd name="T84" fmla="*/ 242 w 916"/>
                <a:gd name="T85" fmla="*/ 446 h 893"/>
                <a:gd name="T86" fmla="*/ 458 w 916"/>
                <a:gd name="T87" fmla="*/ 663 h 893"/>
                <a:gd name="T88" fmla="*/ 674 w 916"/>
                <a:gd name="T89" fmla="*/ 446 h 893"/>
                <a:gd name="T90" fmla="*/ 458 w 916"/>
                <a:gd name="T91" fmla="*/ 230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16" h="893">
                  <a:moveTo>
                    <a:pt x="350" y="751"/>
                  </a:moveTo>
                  <a:cubicBezTo>
                    <a:pt x="184" y="808"/>
                    <a:pt x="184" y="808"/>
                    <a:pt x="184" y="808"/>
                  </a:cubicBezTo>
                  <a:cubicBezTo>
                    <a:pt x="178" y="810"/>
                    <a:pt x="171" y="805"/>
                    <a:pt x="172" y="799"/>
                  </a:cubicBezTo>
                  <a:cubicBezTo>
                    <a:pt x="176" y="643"/>
                    <a:pt x="176" y="643"/>
                    <a:pt x="176" y="643"/>
                  </a:cubicBezTo>
                  <a:cubicBezTo>
                    <a:pt x="176" y="639"/>
                    <a:pt x="174" y="635"/>
                    <a:pt x="169" y="634"/>
                  </a:cubicBezTo>
                  <a:cubicBezTo>
                    <a:pt x="9" y="590"/>
                    <a:pt x="9" y="590"/>
                    <a:pt x="9" y="590"/>
                  </a:cubicBezTo>
                  <a:cubicBezTo>
                    <a:pt x="2" y="588"/>
                    <a:pt x="0" y="580"/>
                    <a:pt x="4" y="575"/>
                  </a:cubicBezTo>
                  <a:cubicBezTo>
                    <a:pt x="107" y="454"/>
                    <a:pt x="107" y="454"/>
                    <a:pt x="107" y="454"/>
                  </a:cubicBezTo>
                  <a:cubicBezTo>
                    <a:pt x="110" y="451"/>
                    <a:pt x="110" y="446"/>
                    <a:pt x="107" y="442"/>
                  </a:cubicBezTo>
                  <a:cubicBezTo>
                    <a:pt x="4" y="317"/>
                    <a:pt x="4" y="317"/>
                    <a:pt x="4" y="317"/>
                  </a:cubicBezTo>
                  <a:cubicBezTo>
                    <a:pt x="0" y="312"/>
                    <a:pt x="2" y="304"/>
                    <a:pt x="9" y="303"/>
                  </a:cubicBezTo>
                  <a:cubicBezTo>
                    <a:pt x="169" y="261"/>
                    <a:pt x="169" y="261"/>
                    <a:pt x="169" y="261"/>
                  </a:cubicBezTo>
                  <a:cubicBezTo>
                    <a:pt x="173" y="260"/>
                    <a:pt x="176" y="256"/>
                    <a:pt x="176" y="252"/>
                  </a:cubicBezTo>
                  <a:cubicBezTo>
                    <a:pt x="172" y="95"/>
                    <a:pt x="172" y="95"/>
                    <a:pt x="172" y="95"/>
                  </a:cubicBezTo>
                  <a:cubicBezTo>
                    <a:pt x="171" y="88"/>
                    <a:pt x="178" y="84"/>
                    <a:pt x="184" y="86"/>
                  </a:cubicBezTo>
                  <a:cubicBezTo>
                    <a:pt x="344" y="140"/>
                    <a:pt x="344" y="140"/>
                    <a:pt x="344" y="140"/>
                  </a:cubicBezTo>
                  <a:cubicBezTo>
                    <a:pt x="348" y="141"/>
                    <a:pt x="352" y="140"/>
                    <a:pt x="354" y="137"/>
                  </a:cubicBezTo>
                  <a:cubicBezTo>
                    <a:pt x="449" y="6"/>
                    <a:pt x="449" y="6"/>
                    <a:pt x="449" y="6"/>
                  </a:cubicBezTo>
                  <a:cubicBezTo>
                    <a:pt x="452" y="1"/>
                    <a:pt x="460" y="0"/>
                    <a:pt x="463" y="5"/>
                  </a:cubicBezTo>
                  <a:cubicBezTo>
                    <a:pt x="560" y="137"/>
                    <a:pt x="560" y="137"/>
                    <a:pt x="560" y="137"/>
                  </a:cubicBezTo>
                  <a:cubicBezTo>
                    <a:pt x="563" y="140"/>
                    <a:pt x="567" y="141"/>
                    <a:pt x="571" y="140"/>
                  </a:cubicBezTo>
                  <a:cubicBezTo>
                    <a:pt x="731" y="86"/>
                    <a:pt x="731" y="86"/>
                    <a:pt x="731" y="86"/>
                  </a:cubicBezTo>
                  <a:cubicBezTo>
                    <a:pt x="738" y="84"/>
                    <a:pt x="744" y="89"/>
                    <a:pt x="744" y="95"/>
                  </a:cubicBezTo>
                  <a:cubicBezTo>
                    <a:pt x="738" y="252"/>
                    <a:pt x="738" y="252"/>
                    <a:pt x="738" y="252"/>
                  </a:cubicBezTo>
                  <a:cubicBezTo>
                    <a:pt x="737" y="256"/>
                    <a:pt x="740" y="260"/>
                    <a:pt x="744" y="261"/>
                  </a:cubicBezTo>
                  <a:cubicBezTo>
                    <a:pt x="907" y="303"/>
                    <a:pt x="907" y="303"/>
                    <a:pt x="907" y="303"/>
                  </a:cubicBezTo>
                  <a:cubicBezTo>
                    <a:pt x="914" y="304"/>
                    <a:pt x="916" y="312"/>
                    <a:pt x="912" y="317"/>
                  </a:cubicBezTo>
                  <a:cubicBezTo>
                    <a:pt x="808" y="442"/>
                    <a:pt x="808" y="442"/>
                    <a:pt x="808" y="442"/>
                  </a:cubicBezTo>
                  <a:cubicBezTo>
                    <a:pt x="805" y="446"/>
                    <a:pt x="805" y="451"/>
                    <a:pt x="808" y="454"/>
                  </a:cubicBezTo>
                  <a:cubicBezTo>
                    <a:pt x="912" y="575"/>
                    <a:pt x="912" y="575"/>
                    <a:pt x="912" y="575"/>
                  </a:cubicBezTo>
                  <a:cubicBezTo>
                    <a:pt x="916" y="580"/>
                    <a:pt x="914" y="588"/>
                    <a:pt x="907" y="590"/>
                  </a:cubicBezTo>
                  <a:cubicBezTo>
                    <a:pt x="744" y="634"/>
                    <a:pt x="744" y="634"/>
                    <a:pt x="744" y="634"/>
                  </a:cubicBezTo>
                  <a:cubicBezTo>
                    <a:pt x="740" y="635"/>
                    <a:pt x="737" y="639"/>
                    <a:pt x="738" y="643"/>
                  </a:cubicBezTo>
                  <a:cubicBezTo>
                    <a:pt x="744" y="799"/>
                    <a:pt x="744" y="799"/>
                    <a:pt x="744" y="799"/>
                  </a:cubicBezTo>
                  <a:cubicBezTo>
                    <a:pt x="744" y="805"/>
                    <a:pt x="738" y="810"/>
                    <a:pt x="731" y="808"/>
                  </a:cubicBezTo>
                  <a:cubicBezTo>
                    <a:pt x="571" y="754"/>
                    <a:pt x="571" y="754"/>
                    <a:pt x="571" y="754"/>
                  </a:cubicBezTo>
                  <a:cubicBezTo>
                    <a:pt x="567" y="752"/>
                    <a:pt x="563" y="754"/>
                    <a:pt x="560" y="757"/>
                  </a:cubicBezTo>
                  <a:cubicBezTo>
                    <a:pt x="463" y="888"/>
                    <a:pt x="463" y="888"/>
                    <a:pt x="463" y="888"/>
                  </a:cubicBezTo>
                  <a:cubicBezTo>
                    <a:pt x="460" y="893"/>
                    <a:pt x="452" y="893"/>
                    <a:pt x="449" y="888"/>
                  </a:cubicBezTo>
                  <a:cubicBezTo>
                    <a:pt x="350" y="751"/>
                    <a:pt x="350" y="751"/>
                    <a:pt x="350" y="751"/>
                  </a:cubicBezTo>
                  <a:cubicBezTo>
                    <a:pt x="350" y="751"/>
                    <a:pt x="350" y="751"/>
                    <a:pt x="350" y="751"/>
                  </a:cubicBezTo>
                  <a:close/>
                  <a:moveTo>
                    <a:pt x="458" y="230"/>
                  </a:moveTo>
                  <a:cubicBezTo>
                    <a:pt x="340" y="230"/>
                    <a:pt x="242" y="327"/>
                    <a:pt x="242" y="446"/>
                  </a:cubicBezTo>
                  <a:cubicBezTo>
                    <a:pt x="242" y="567"/>
                    <a:pt x="340" y="663"/>
                    <a:pt x="458" y="663"/>
                  </a:cubicBezTo>
                  <a:cubicBezTo>
                    <a:pt x="576" y="663"/>
                    <a:pt x="674" y="567"/>
                    <a:pt x="674" y="446"/>
                  </a:cubicBezTo>
                  <a:cubicBezTo>
                    <a:pt x="674" y="327"/>
                    <a:pt x="576" y="230"/>
                    <a:pt x="458" y="2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defTabSz="914363"/>
              <a:endParaRPr lang="en-US" dirty="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12" name="Freeform 76">
              <a:extLst>
                <a:ext uri="{FF2B5EF4-FFF2-40B4-BE49-F238E27FC236}">
                  <a16:creationId xmlns:a16="http://schemas.microsoft.com/office/drawing/2014/main" id="{A8AA3333-CA91-41BC-8B52-B0E888B877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7" y="412"/>
              <a:ext cx="2203" cy="3486"/>
            </a:xfrm>
            <a:custGeom>
              <a:avLst/>
              <a:gdLst>
                <a:gd name="T0" fmla="*/ 844 w 1176"/>
                <a:gd name="T1" fmla="*/ 1847 h 1859"/>
                <a:gd name="T2" fmla="*/ 588 w 1176"/>
                <a:gd name="T3" fmla="*/ 1660 h 1859"/>
                <a:gd name="T4" fmla="*/ 332 w 1176"/>
                <a:gd name="T5" fmla="*/ 1847 h 1859"/>
                <a:gd name="T6" fmla="*/ 433 w 1176"/>
                <a:gd name="T7" fmla="*/ 1019 h 1859"/>
                <a:gd name="T8" fmla="*/ 585 w 1176"/>
                <a:gd name="T9" fmla="*/ 1185 h 1859"/>
                <a:gd name="T10" fmla="*/ 638 w 1176"/>
                <a:gd name="T11" fmla="*/ 1159 h 1859"/>
                <a:gd name="T12" fmla="*/ 844 w 1176"/>
                <a:gd name="T13" fmla="*/ 1053 h 1859"/>
                <a:gd name="T14" fmla="*/ 726 w 1176"/>
                <a:gd name="T15" fmla="*/ 970 h 1859"/>
                <a:gd name="T16" fmla="*/ 950 w 1176"/>
                <a:gd name="T17" fmla="*/ 1036 h 1859"/>
                <a:gd name="T18" fmla="*/ 951 w 1176"/>
                <a:gd name="T19" fmla="*/ 820 h 1859"/>
                <a:gd name="T20" fmla="*/ 1174 w 1176"/>
                <a:gd name="T21" fmla="*/ 749 h 1859"/>
                <a:gd name="T22" fmla="*/ 1037 w 1176"/>
                <a:gd name="T23" fmla="*/ 574 h 1859"/>
                <a:gd name="T24" fmla="*/ 1174 w 1176"/>
                <a:gd name="T25" fmla="*/ 395 h 1859"/>
                <a:gd name="T26" fmla="*/ 951 w 1176"/>
                <a:gd name="T27" fmla="*/ 327 h 1859"/>
                <a:gd name="T28" fmla="*/ 950 w 1176"/>
                <a:gd name="T29" fmla="*/ 110 h 1859"/>
                <a:gd name="T30" fmla="*/ 726 w 1176"/>
                <a:gd name="T31" fmla="*/ 175 h 1859"/>
                <a:gd name="T32" fmla="*/ 585 w 1176"/>
                <a:gd name="T33" fmla="*/ 0 h 1859"/>
                <a:gd name="T34" fmla="*/ 568 w 1176"/>
                <a:gd name="T35" fmla="*/ 9 h 1859"/>
                <a:gd name="T36" fmla="*/ 245 w 1176"/>
                <a:gd name="T37" fmla="*/ 106 h 1859"/>
                <a:gd name="T38" fmla="*/ 216 w 1176"/>
                <a:gd name="T39" fmla="*/ 128 h 1859"/>
                <a:gd name="T40" fmla="*/ 17 w 1176"/>
                <a:gd name="T41" fmla="*/ 380 h 1859"/>
                <a:gd name="T42" fmla="*/ 6 w 1176"/>
                <a:gd name="T43" fmla="*/ 415 h 1859"/>
                <a:gd name="T44" fmla="*/ 6 w 1176"/>
                <a:gd name="T45" fmla="*/ 728 h 1859"/>
                <a:gd name="T46" fmla="*/ 17 w 1176"/>
                <a:gd name="T47" fmla="*/ 763 h 1859"/>
                <a:gd name="T48" fmla="*/ 216 w 1176"/>
                <a:gd name="T49" fmla="*/ 1018 h 1859"/>
                <a:gd name="T50" fmla="*/ 245 w 1176"/>
                <a:gd name="T51" fmla="*/ 1039 h 1859"/>
                <a:gd name="T52" fmla="*/ 568 w 1176"/>
                <a:gd name="T53" fmla="*/ 1137 h 1859"/>
                <a:gd name="T54" fmla="*/ 585 w 1176"/>
                <a:gd name="T55" fmla="*/ 1146 h 1859"/>
                <a:gd name="T56" fmla="*/ 449 w 1176"/>
                <a:gd name="T57" fmla="*/ 924 h 1859"/>
                <a:gd name="T58" fmla="*/ 266 w 1176"/>
                <a:gd name="T59" fmla="*/ 804 h 1859"/>
                <a:gd name="T60" fmla="*/ 62 w 1176"/>
                <a:gd name="T61" fmla="*/ 730 h 1859"/>
                <a:gd name="T62" fmla="*/ 182 w 1176"/>
                <a:gd name="T63" fmla="*/ 560 h 1859"/>
                <a:gd name="T64" fmla="*/ 250 w 1176"/>
                <a:gd name="T65" fmla="*/ 365 h 1859"/>
                <a:gd name="T66" fmla="*/ 261 w 1176"/>
                <a:gd name="T67" fmla="*/ 158 h 1859"/>
                <a:gd name="T68" fmla="*/ 474 w 1176"/>
                <a:gd name="T69" fmla="*/ 214 h 1859"/>
                <a:gd name="T70" fmla="*/ 700 w 1176"/>
                <a:gd name="T71" fmla="*/ 214 h 1859"/>
                <a:gd name="T72" fmla="*/ 914 w 1176"/>
                <a:gd name="T73" fmla="*/ 158 h 1859"/>
                <a:gd name="T74" fmla="*/ 923 w 1176"/>
                <a:gd name="T75" fmla="*/ 365 h 1859"/>
                <a:gd name="T76" fmla="*/ 992 w 1176"/>
                <a:gd name="T77" fmla="*/ 560 h 1859"/>
                <a:gd name="T78" fmla="*/ 1114 w 1176"/>
                <a:gd name="T79" fmla="*/ 730 h 1859"/>
                <a:gd name="T80" fmla="*/ 907 w 1176"/>
                <a:gd name="T81" fmla="*/ 805 h 1859"/>
                <a:gd name="T82" fmla="*/ 724 w 1176"/>
                <a:gd name="T83" fmla="*/ 924 h 1859"/>
                <a:gd name="T84" fmla="*/ 586 w 1176"/>
                <a:gd name="T85" fmla="*/ 1086 h 1859"/>
                <a:gd name="T86" fmla="*/ 456 w 1176"/>
                <a:gd name="T87" fmla="*/ 922 h 1859"/>
                <a:gd name="T88" fmla="*/ 563 w 1176"/>
                <a:gd name="T89" fmla="*/ 672 h 1859"/>
                <a:gd name="T90" fmla="*/ 720 w 1176"/>
                <a:gd name="T91" fmla="*/ 483 h 1859"/>
                <a:gd name="T92" fmla="*/ 547 w 1176"/>
                <a:gd name="T93" fmla="*/ 626 h 1859"/>
                <a:gd name="T94" fmla="*/ 456 w 1176"/>
                <a:gd name="T95" fmla="*/ 565 h 1859"/>
                <a:gd name="T96" fmla="*/ 531 w 1176"/>
                <a:gd name="T97" fmla="*/ 672 h 1859"/>
                <a:gd name="T98" fmla="*/ 563 w 1176"/>
                <a:gd name="T99" fmla="*/ 672 h 1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76" h="1859">
                  <a:moveTo>
                    <a:pt x="844" y="1053"/>
                  </a:moveTo>
                  <a:cubicBezTo>
                    <a:pt x="844" y="1847"/>
                    <a:pt x="844" y="1847"/>
                    <a:pt x="844" y="1847"/>
                  </a:cubicBezTo>
                  <a:cubicBezTo>
                    <a:pt x="844" y="1855"/>
                    <a:pt x="835" y="1859"/>
                    <a:pt x="829" y="1854"/>
                  </a:cubicBezTo>
                  <a:cubicBezTo>
                    <a:pt x="588" y="1660"/>
                    <a:pt x="588" y="1660"/>
                    <a:pt x="588" y="1660"/>
                  </a:cubicBezTo>
                  <a:cubicBezTo>
                    <a:pt x="347" y="1854"/>
                    <a:pt x="347" y="1854"/>
                    <a:pt x="347" y="1854"/>
                  </a:cubicBezTo>
                  <a:cubicBezTo>
                    <a:pt x="341" y="1859"/>
                    <a:pt x="332" y="1855"/>
                    <a:pt x="332" y="1847"/>
                  </a:cubicBezTo>
                  <a:cubicBezTo>
                    <a:pt x="332" y="1053"/>
                    <a:pt x="332" y="1053"/>
                    <a:pt x="332" y="1053"/>
                  </a:cubicBezTo>
                  <a:cubicBezTo>
                    <a:pt x="433" y="1019"/>
                    <a:pt x="433" y="1019"/>
                    <a:pt x="433" y="1019"/>
                  </a:cubicBezTo>
                  <a:cubicBezTo>
                    <a:pt x="533" y="1158"/>
                    <a:pt x="533" y="1158"/>
                    <a:pt x="533" y="1158"/>
                  </a:cubicBezTo>
                  <a:cubicBezTo>
                    <a:pt x="545" y="1175"/>
                    <a:pt x="564" y="1185"/>
                    <a:pt x="585" y="1185"/>
                  </a:cubicBezTo>
                  <a:cubicBezTo>
                    <a:pt x="585" y="1185"/>
                    <a:pt x="585" y="1185"/>
                    <a:pt x="585" y="1185"/>
                  </a:cubicBezTo>
                  <a:cubicBezTo>
                    <a:pt x="606" y="1185"/>
                    <a:pt x="625" y="1175"/>
                    <a:pt x="638" y="1159"/>
                  </a:cubicBezTo>
                  <a:cubicBezTo>
                    <a:pt x="741" y="1019"/>
                    <a:pt x="741" y="1019"/>
                    <a:pt x="741" y="1019"/>
                  </a:cubicBezTo>
                  <a:lnTo>
                    <a:pt x="844" y="1053"/>
                  </a:lnTo>
                  <a:close/>
                  <a:moveTo>
                    <a:pt x="603" y="1137"/>
                  </a:moveTo>
                  <a:cubicBezTo>
                    <a:pt x="726" y="970"/>
                    <a:pt x="726" y="970"/>
                    <a:pt x="726" y="970"/>
                  </a:cubicBezTo>
                  <a:cubicBezTo>
                    <a:pt x="930" y="1039"/>
                    <a:pt x="930" y="1039"/>
                    <a:pt x="930" y="1039"/>
                  </a:cubicBezTo>
                  <a:cubicBezTo>
                    <a:pt x="937" y="1042"/>
                    <a:pt x="944" y="1040"/>
                    <a:pt x="950" y="1036"/>
                  </a:cubicBezTo>
                  <a:cubicBezTo>
                    <a:pt x="956" y="1032"/>
                    <a:pt x="959" y="1025"/>
                    <a:pt x="959" y="1018"/>
                  </a:cubicBezTo>
                  <a:cubicBezTo>
                    <a:pt x="951" y="820"/>
                    <a:pt x="951" y="820"/>
                    <a:pt x="951" y="820"/>
                  </a:cubicBezTo>
                  <a:cubicBezTo>
                    <a:pt x="1159" y="763"/>
                    <a:pt x="1159" y="763"/>
                    <a:pt x="1159" y="763"/>
                  </a:cubicBezTo>
                  <a:cubicBezTo>
                    <a:pt x="1166" y="761"/>
                    <a:pt x="1172" y="756"/>
                    <a:pt x="1174" y="749"/>
                  </a:cubicBezTo>
                  <a:cubicBezTo>
                    <a:pt x="1176" y="741"/>
                    <a:pt x="1175" y="734"/>
                    <a:pt x="1170" y="728"/>
                  </a:cubicBezTo>
                  <a:cubicBezTo>
                    <a:pt x="1037" y="574"/>
                    <a:pt x="1037" y="574"/>
                    <a:pt x="1037" y="574"/>
                  </a:cubicBezTo>
                  <a:cubicBezTo>
                    <a:pt x="1170" y="416"/>
                    <a:pt x="1170" y="416"/>
                    <a:pt x="1170" y="416"/>
                  </a:cubicBezTo>
                  <a:cubicBezTo>
                    <a:pt x="1175" y="410"/>
                    <a:pt x="1176" y="402"/>
                    <a:pt x="1174" y="395"/>
                  </a:cubicBezTo>
                  <a:cubicBezTo>
                    <a:pt x="1172" y="387"/>
                    <a:pt x="1166" y="382"/>
                    <a:pt x="1159" y="380"/>
                  </a:cubicBezTo>
                  <a:cubicBezTo>
                    <a:pt x="951" y="327"/>
                    <a:pt x="951" y="327"/>
                    <a:pt x="951" y="327"/>
                  </a:cubicBezTo>
                  <a:cubicBezTo>
                    <a:pt x="959" y="128"/>
                    <a:pt x="959" y="128"/>
                    <a:pt x="959" y="128"/>
                  </a:cubicBezTo>
                  <a:cubicBezTo>
                    <a:pt x="959" y="121"/>
                    <a:pt x="956" y="114"/>
                    <a:pt x="950" y="110"/>
                  </a:cubicBezTo>
                  <a:cubicBezTo>
                    <a:pt x="944" y="105"/>
                    <a:pt x="937" y="104"/>
                    <a:pt x="930" y="106"/>
                  </a:cubicBezTo>
                  <a:cubicBezTo>
                    <a:pt x="726" y="175"/>
                    <a:pt x="726" y="175"/>
                    <a:pt x="726" y="175"/>
                  </a:cubicBezTo>
                  <a:cubicBezTo>
                    <a:pt x="603" y="9"/>
                    <a:pt x="603" y="9"/>
                    <a:pt x="603" y="9"/>
                  </a:cubicBezTo>
                  <a:cubicBezTo>
                    <a:pt x="599" y="3"/>
                    <a:pt x="592" y="0"/>
                    <a:pt x="585" y="0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78" y="0"/>
                    <a:pt x="572" y="3"/>
                    <a:pt x="568" y="9"/>
                  </a:cubicBezTo>
                  <a:cubicBezTo>
                    <a:pt x="448" y="175"/>
                    <a:pt x="448" y="175"/>
                    <a:pt x="448" y="175"/>
                  </a:cubicBezTo>
                  <a:cubicBezTo>
                    <a:pt x="245" y="106"/>
                    <a:pt x="245" y="106"/>
                    <a:pt x="245" y="106"/>
                  </a:cubicBezTo>
                  <a:cubicBezTo>
                    <a:pt x="238" y="104"/>
                    <a:pt x="231" y="105"/>
                    <a:pt x="225" y="110"/>
                  </a:cubicBezTo>
                  <a:cubicBezTo>
                    <a:pt x="219" y="114"/>
                    <a:pt x="216" y="121"/>
                    <a:pt x="216" y="128"/>
                  </a:cubicBezTo>
                  <a:cubicBezTo>
                    <a:pt x="222" y="327"/>
                    <a:pt x="222" y="327"/>
                    <a:pt x="222" y="327"/>
                  </a:cubicBezTo>
                  <a:cubicBezTo>
                    <a:pt x="17" y="380"/>
                    <a:pt x="17" y="380"/>
                    <a:pt x="17" y="380"/>
                  </a:cubicBezTo>
                  <a:cubicBezTo>
                    <a:pt x="10" y="382"/>
                    <a:pt x="4" y="387"/>
                    <a:pt x="2" y="395"/>
                  </a:cubicBezTo>
                  <a:cubicBezTo>
                    <a:pt x="0" y="402"/>
                    <a:pt x="1" y="410"/>
                    <a:pt x="6" y="415"/>
                  </a:cubicBezTo>
                  <a:cubicBezTo>
                    <a:pt x="137" y="574"/>
                    <a:pt x="137" y="574"/>
                    <a:pt x="137" y="574"/>
                  </a:cubicBezTo>
                  <a:cubicBezTo>
                    <a:pt x="6" y="728"/>
                    <a:pt x="6" y="728"/>
                    <a:pt x="6" y="728"/>
                  </a:cubicBezTo>
                  <a:cubicBezTo>
                    <a:pt x="1" y="734"/>
                    <a:pt x="0" y="742"/>
                    <a:pt x="2" y="749"/>
                  </a:cubicBezTo>
                  <a:cubicBezTo>
                    <a:pt x="4" y="756"/>
                    <a:pt x="10" y="761"/>
                    <a:pt x="17" y="763"/>
                  </a:cubicBezTo>
                  <a:cubicBezTo>
                    <a:pt x="222" y="820"/>
                    <a:pt x="222" y="820"/>
                    <a:pt x="222" y="820"/>
                  </a:cubicBezTo>
                  <a:cubicBezTo>
                    <a:pt x="216" y="1018"/>
                    <a:pt x="216" y="1018"/>
                    <a:pt x="216" y="1018"/>
                  </a:cubicBezTo>
                  <a:cubicBezTo>
                    <a:pt x="216" y="1025"/>
                    <a:pt x="219" y="1032"/>
                    <a:pt x="225" y="1036"/>
                  </a:cubicBezTo>
                  <a:cubicBezTo>
                    <a:pt x="231" y="1040"/>
                    <a:pt x="238" y="1042"/>
                    <a:pt x="245" y="1039"/>
                  </a:cubicBezTo>
                  <a:cubicBezTo>
                    <a:pt x="448" y="971"/>
                    <a:pt x="448" y="971"/>
                    <a:pt x="448" y="971"/>
                  </a:cubicBezTo>
                  <a:cubicBezTo>
                    <a:pt x="568" y="1137"/>
                    <a:pt x="568" y="1137"/>
                    <a:pt x="568" y="1137"/>
                  </a:cubicBezTo>
                  <a:cubicBezTo>
                    <a:pt x="572" y="1142"/>
                    <a:pt x="578" y="1146"/>
                    <a:pt x="585" y="1146"/>
                  </a:cubicBezTo>
                  <a:cubicBezTo>
                    <a:pt x="585" y="1146"/>
                    <a:pt x="585" y="1146"/>
                    <a:pt x="585" y="1146"/>
                  </a:cubicBezTo>
                  <a:cubicBezTo>
                    <a:pt x="592" y="1146"/>
                    <a:pt x="599" y="1142"/>
                    <a:pt x="603" y="1137"/>
                  </a:cubicBezTo>
                  <a:close/>
                  <a:moveTo>
                    <a:pt x="449" y="924"/>
                  </a:moveTo>
                  <a:cubicBezTo>
                    <a:pt x="261" y="987"/>
                    <a:pt x="261" y="987"/>
                    <a:pt x="261" y="987"/>
                  </a:cubicBezTo>
                  <a:cubicBezTo>
                    <a:pt x="266" y="804"/>
                    <a:pt x="266" y="804"/>
                    <a:pt x="266" y="804"/>
                  </a:cubicBezTo>
                  <a:cubicBezTo>
                    <a:pt x="267" y="794"/>
                    <a:pt x="260" y="785"/>
                    <a:pt x="250" y="783"/>
                  </a:cubicBezTo>
                  <a:cubicBezTo>
                    <a:pt x="62" y="730"/>
                    <a:pt x="62" y="730"/>
                    <a:pt x="62" y="730"/>
                  </a:cubicBezTo>
                  <a:cubicBezTo>
                    <a:pt x="182" y="589"/>
                    <a:pt x="182" y="589"/>
                    <a:pt x="182" y="589"/>
                  </a:cubicBezTo>
                  <a:cubicBezTo>
                    <a:pt x="189" y="581"/>
                    <a:pt x="189" y="569"/>
                    <a:pt x="182" y="560"/>
                  </a:cubicBezTo>
                  <a:cubicBezTo>
                    <a:pt x="62" y="414"/>
                    <a:pt x="62" y="414"/>
                    <a:pt x="62" y="414"/>
                  </a:cubicBezTo>
                  <a:cubicBezTo>
                    <a:pt x="250" y="365"/>
                    <a:pt x="250" y="365"/>
                    <a:pt x="250" y="365"/>
                  </a:cubicBezTo>
                  <a:cubicBezTo>
                    <a:pt x="260" y="363"/>
                    <a:pt x="267" y="354"/>
                    <a:pt x="266" y="343"/>
                  </a:cubicBezTo>
                  <a:cubicBezTo>
                    <a:pt x="261" y="158"/>
                    <a:pt x="261" y="158"/>
                    <a:pt x="261" y="158"/>
                  </a:cubicBezTo>
                  <a:cubicBezTo>
                    <a:pt x="449" y="222"/>
                    <a:pt x="449" y="222"/>
                    <a:pt x="449" y="222"/>
                  </a:cubicBezTo>
                  <a:cubicBezTo>
                    <a:pt x="459" y="225"/>
                    <a:pt x="469" y="222"/>
                    <a:pt x="474" y="214"/>
                  </a:cubicBezTo>
                  <a:cubicBezTo>
                    <a:pt x="586" y="59"/>
                    <a:pt x="586" y="59"/>
                    <a:pt x="586" y="59"/>
                  </a:cubicBezTo>
                  <a:cubicBezTo>
                    <a:pt x="700" y="214"/>
                    <a:pt x="700" y="214"/>
                    <a:pt x="700" y="214"/>
                  </a:cubicBezTo>
                  <a:cubicBezTo>
                    <a:pt x="705" y="222"/>
                    <a:pt x="715" y="225"/>
                    <a:pt x="724" y="222"/>
                  </a:cubicBezTo>
                  <a:cubicBezTo>
                    <a:pt x="914" y="158"/>
                    <a:pt x="914" y="158"/>
                    <a:pt x="914" y="158"/>
                  </a:cubicBezTo>
                  <a:cubicBezTo>
                    <a:pt x="907" y="343"/>
                    <a:pt x="907" y="343"/>
                    <a:pt x="907" y="343"/>
                  </a:cubicBezTo>
                  <a:cubicBezTo>
                    <a:pt x="906" y="354"/>
                    <a:pt x="913" y="363"/>
                    <a:pt x="923" y="365"/>
                  </a:cubicBezTo>
                  <a:cubicBezTo>
                    <a:pt x="1114" y="414"/>
                    <a:pt x="1114" y="414"/>
                    <a:pt x="1114" y="414"/>
                  </a:cubicBezTo>
                  <a:cubicBezTo>
                    <a:pt x="992" y="560"/>
                    <a:pt x="992" y="560"/>
                    <a:pt x="992" y="560"/>
                  </a:cubicBezTo>
                  <a:cubicBezTo>
                    <a:pt x="985" y="569"/>
                    <a:pt x="985" y="581"/>
                    <a:pt x="992" y="589"/>
                  </a:cubicBezTo>
                  <a:cubicBezTo>
                    <a:pt x="1114" y="730"/>
                    <a:pt x="1114" y="730"/>
                    <a:pt x="1114" y="730"/>
                  </a:cubicBezTo>
                  <a:cubicBezTo>
                    <a:pt x="923" y="783"/>
                    <a:pt x="923" y="783"/>
                    <a:pt x="923" y="783"/>
                  </a:cubicBezTo>
                  <a:cubicBezTo>
                    <a:pt x="913" y="785"/>
                    <a:pt x="906" y="794"/>
                    <a:pt x="907" y="805"/>
                  </a:cubicBezTo>
                  <a:cubicBezTo>
                    <a:pt x="914" y="987"/>
                    <a:pt x="914" y="987"/>
                    <a:pt x="914" y="987"/>
                  </a:cubicBezTo>
                  <a:cubicBezTo>
                    <a:pt x="724" y="924"/>
                    <a:pt x="724" y="924"/>
                    <a:pt x="724" y="924"/>
                  </a:cubicBezTo>
                  <a:cubicBezTo>
                    <a:pt x="715" y="921"/>
                    <a:pt x="705" y="924"/>
                    <a:pt x="700" y="931"/>
                  </a:cubicBezTo>
                  <a:cubicBezTo>
                    <a:pt x="586" y="1086"/>
                    <a:pt x="586" y="1086"/>
                    <a:pt x="586" y="1086"/>
                  </a:cubicBezTo>
                  <a:cubicBezTo>
                    <a:pt x="474" y="932"/>
                    <a:pt x="474" y="932"/>
                    <a:pt x="474" y="932"/>
                  </a:cubicBezTo>
                  <a:cubicBezTo>
                    <a:pt x="470" y="926"/>
                    <a:pt x="463" y="922"/>
                    <a:pt x="456" y="922"/>
                  </a:cubicBezTo>
                  <a:cubicBezTo>
                    <a:pt x="454" y="922"/>
                    <a:pt x="452" y="923"/>
                    <a:pt x="449" y="924"/>
                  </a:cubicBezTo>
                  <a:close/>
                  <a:moveTo>
                    <a:pt x="563" y="672"/>
                  </a:moveTo>
                  <a:cubicBezTo>
                    <a:pt x="720" y="515"/>
                    <a:pt x="720" y="515"/>
                    <a:pt x="720" y="515"/>
                  </a:cubicBezTo>
                  <a:cubicBezTo>
                    <a:pt x="729" y="506"/>
                    <a:pt x="729" y="492"/>
                    <a:pt x="720" y="483"/>
                  </a:cubicBezTo>
                  <a:cubicBezTo>
                    <a:pt x="712" y="475"/>
                    <a:pt x="698" y="475"/>
                    <a:pt x="689" y="483"/>
                  </a:cubicBezTo>
                  <a:cubicBezTo>
                    <a:pt x="547" y="626"/>
                    <a:pt x="547" y="626"/>
                    <a:pt x="547" y="626"/>
                  </a:cubicBezTo>
                  <a:cubicBezTo>
                    <a:pt x="487" y="565"/>
                    <a:pt x="487" y="565"/>
                    <a:pt x="487" y="565"/>
                  </a:cubicBezTo>
                  <a:cubicBezTo>
                    <a:pt x="478" y="557"/>
                    <a:pt x="464" y="557"/>
                    <a:pt x="456" y="565"/>
                  </a:cubicBezTo>
                  <a:cubicBezTo>
                    <a:pt x="447" y="574"/>
                    <a:pt x="447" y="588"/>
                    <a:pt x="456" y="596"/>
                  </a:cubicBezTo>
                  <a:cubicBezTo>
                    <a:pt x="531" y="672"/>
                    <a:pt x="531" y="672"/>
                    <a:pt x="531" y="672"/>
                  </a:cubicBezTo>
                  <a:cubicBezTo>
                    <a:pt x="536" y="676"/>
                    <a:pt x="541" y="679"/>
                    <a:pt x="547" y="679"/>
                  </a:cubicBezTo>
                  <a:cubicBezTo>
                    <a:pt x="553" y="679"/>
                    <a:pt x="558" y="676"/>
                    <a:pt x="563" y="6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defTabSz="914363"/>
              <a:endParaRPr lang="en-US" dirty="0">
                <a:solidFill>
                  <a:srgbClr val="000000"/>
                </a:solidFill>
                <a:latin typeface="Arial" panose="020B0604020202020204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E73FD6-D338-40C3-AEF4-85C45DEA24F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499347" y="-23191"/>
            <a:ext cx="580705" cy="581243"/>
            <a:chOff x="5273801" y="2606040"/>
            <a:chExt cx="1644396" cy="1645920"/>
          </a:xfrm>
        </p:grpSpPr>
        <p:sp>
          <p:nvSpPr>
            <p:cNvPr id="14" name="AutoShape 3">
              <a:extLst>
                <a:ext uri="{FF2B5EF4-FFF2-40B4-BE49-F238E27FC236}">
                  <a16:creationId xmlns:a16="http://schemas.microsoft.com/office/drawing/2014/main" id="{053C1BD9-6CA0-4418-9838-B2E566C4887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73801" y="2606040"/>
              <a:ext cx="1644396" cy="1645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defTabSz="914363"/>
              <a:endParaRPr lang="en-US" dirty="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1C2D1A2-1C32-4F34-A6F2-E98229F31D58}"/>
                </a:ext>
              </a:extLst>
            </p:cNvPr>
            <p:cNvGrpSpPr/>
            <p:nvPr/>
          </p:nvGrpSpPr>
          <p:grpSpPr>
            <a:xfrm>
              <a:off x="5337428" y="2968371"/>
              <a:ext cx="1514475" cy="922020"/>
              <a:chOff x="5337428" y="2968371"/>
              <a:chExt cx="1514475" cy="922020"/>
            </a:xfrm>
          </p:grpSpPr>
          <p:sp>
            <p:nvSpPr>
              <p:cNvPr id="16" name="Freeform 5">
                <a:extLst>
                  <a:ext uri="{FF2B5EF4-FFF2-40B4-BE49-F238E27FC236}">
                    <a16:creationId xmlns:a16="http://schemas.microsoft.com/office/drawing/2014/main" id="{2D9CC9F6-E96E-4357-9E1B-D7CEAEC209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11723" y="3031236"/>
                <a:ext cx="1377315" cy="799338"/>
              </a:xfrm>
              <a:custGeom>
                <a:avLst/>
                <a:gdLst>
                  <a:gd name="T0" fmla="*/ 1146 w 1930"/>
                  <a:gd name="T1" fmla="*/ 274 h 1119"/>
                  <a:gd name="T2" fmla="*/ 872 w 1930"/>
                  <a:gd name="T3" fmla="*/ 547 h 1119"/>
                  <a:gd name="T4" fmla="*/ 599 w 1930"/>
                  <a:gd name="T5" fmla="*/ 274 h 1119"/>
                  <a:gd name="T6" fmla="*/ 652 w 1930"/>
                  <a:gd name="T7" fmla="*/ 112 h 1119"/>
                  <a:gd name="T8" fmla="*/ 873 w 1930"/>
                  <a:gd name="T9" fmla="*/ 277 h 1119"/>
                  <a:gd name="T10" fmla="*/ 880 w 1930"/>
                  <a:gd name="T11" fmla="*/ 0 h 1119"/>
                  <a:gd name="T12" fmla="*/ 1146 w 1930"/>
                  <a:gd name="T13" fmla="*/ 274 h 1119"/>
                  <a:gd name="T14" fmla="*/ 222 w 1930"/>
                  <a:gd name="T15" fmla="*/ 742 h 1119"/>
                  <a:gd name="T16" fmla="*/ 222 w 1930"/>
                  <a:gd name="T17" fmla="*/ 1109 h 1119"/>
                  <a:gd name="T18" fmla="*/ 232 w 1930"/>
                  <a:gd name="T19" fmla="*/ 1119 h 1119"/>
                  <a:gd name="T20" fmla="*/ 352 w 1930"/>
                  <a:gd name="T21" fmla="*/ 1119 h 1119"/>
                  <a:gd name="T22" fmla="*/ 362 w 1930"/>
                  <a:gd name="T23" fmla="*/ 1109 h 1119"/>
                  <a:gd name="T24" fmla="*/ 362 w 1930"/>
                  <a:gd name="T25" fmla="*/ 742 h 1119"/>
                  <a:gd name="T26" fmla="*/ 352 w 1930"/>
                  <a:gd name="T27" fmla="*/ 732 h 1119"/>
                  <a:gd name="T28" fmla="*/ 232 w 1930"/>
                  <a:gd name="T29" fmla="*/ 732 h 1119"/>
                  <a:gd name="T30" fmla="*/ 222 w 1930"/>
                  <a:gd name="T31" fmla="*/ 742 h 1119"/>
                  <a:gd name="T32" fmla="*/ 443 w 1930"/>
                  <a:gd name="T33" fmla="*/ 583 h 1119"/>
                  <a:gd name="T34" fmla="*/ 443 w 1930"/>
                  <a:gd name="T35" fmla="*/ 1109 h 1119"/>
                  <a:gd name="T36" fmla="*/ 453 w 1930"/>
                  <a:gd name="T37" fmla="*/ 1119 h 1119"/>
                  <a:gd name="T38" fmla="*/ 574 w 1930"/>
                  <a:gd name="T39" fmla="*/ 1119 h 1119"/>
                  <a:gd name="T40" fmla="*/ 584 w 1930"/>
                  <a:gd name="T41" fmla="*/ 1109 h 1119"/>
                  <a:gd name="T42" fmla="*/ 584 w 1930"/>
                  <a:gd name="T43" fmla="*/ 583 h 1119"/>
                  <a:gd name="T44" fmla="*/ 574 w 1930"/>
                  <a:gd name="T45" fmla="*/ 573 h 1119"/>
                  <a:gd name="T46" fmla="*/ 453 w 1930"/>
                  <a:gd name="T47" fmla="*/ 573 h 1119"/>
                  <a:gd name="T48" fmla="*/ 443 w 1930"/>
                  <a:gd name="T49" fmla="*/ 583 h 1119"/>
                  <a:gd name="T50" fmla="*/ 0 w 1930"/>
                  <a:gd name="T51" fmla="*/ 936 h 1119"/>
                  <a:gd name="T52" fmla="*/ 0 w 1930"/>
                  <a:gd name="T53" fmla="*/ 1109 h 1119"/>
                  <a:gd name="T54" fmla="*/ 10 w 1930"/>
                  <a:gd name="T55" fmla="*/ 1119 h 1119"/>
                  <a:gd name="T56" fmla="*/ 130 w 1930"/>
                  <a:gd name="T57" fmla="*/ 1119 h 1119"/>
                  <a:gd name="T58" fmla="*/ 140 w 1930"/>
                  <a:gd name="T59" fmla="*/ 1109 h 1119"/>
                  <a:gd name="T60" fmla="*/ 140 w 1930"/>
                  <a:gd name="T61" fmla="*/ 936 h 1119"/>
                  <a:gd name="T62" fmla="*/ 130 w 1930"/>
                  <a:gd name="T63" fmla="*/ 926 h 1119"/>
                  <a:gd name="T64" fmla="*/ 10 w 1930"/>
                  <a:gd name="T65" fmla="*/ 926 h 1119"/>
                  <a:gd name="T66" fmla="*/ 0 w 1930"/>
                  <a:gd name="T67" fmla="*/ 936 h 1119"/>
                  <a:gd name="T68" fmla="*/ 1832 w 1930"/>
                  <a:gd name="T69" fmla="*/ 724 h 1119"/>
                  <a:gd name="T70" fmla="*/ 1811 w 1930"/>
                  <a:gd name="T71" fmla="*/ 722 h 1119"/>
                  <a:gd name="T72" fmla="*/ 1708 w 1930"/>
                  <a:gd name="T73" fmla="*/ 804 h 1119"/>
                  <a:gd name="T74" fmla="*/ 1604 w 1930"/>
                  <a:gd name="T75" fmla="*/ 907 h 1119"/>
                  <a:gd name="T76" fmla="*/ 1503 w 1930"/>
                  <a:gd name="T77" fmla="*/ 827 h 1119"/>
                  <a:gd name="T78" fmla="*/ 1442 w 1930"/>
                  <a:gd name="T79" fmla="*/ 798 h 1119"/>
                  <a:gd name="T80" fmla="*/ 1399 w 1930"/>
                  <a:gd name="T81" fmla="*/ 808 h 1119"/>
                  <a:gd name="T82" fmla="*/ 1394 w 1930"/>
                  <a:gd name="T83" fmla="*/ 807 h 1119"/>
                  <a:gd name="T84" fmla="*/ 1332 w 1930"/>
                  <a:gd name="T85" fmla="*/ 875 h 1119"/>
                  <a:gd name="T86" fmla="*/ 1333 w 1930"/>
                  <a:gd name="T87" fmla="*/ 890 h 1119"/>
                  <a:gd name="T88" fmla="*/ 1252 w 1930"/>
                  <a:gd name="T89" fmla="*/ 992 h 1119"/>
                  <a:gd name="T90" fmla="*/ 1184 w 1930"/>
                  <a:gd name="T91" fmla="*/ 984 h 1119"/>
                  <a:gd name="T92" fmla="*/ 1024 w 1930"/>
                  <a:gd name="T93" fmla="*/ 1058 h 1119"/>
                  <a:gd name="T94" fmla="*/ 1024 w 1930"/>
                  <a:gd name="T95" fmla="*/ 1105 h 1119"/>
                  <a:gd name="T96" fmla="*/ 1034 w 1930"/>
                  <a:gd name="T97" fmla="*/ 1115 h 1119"/>
                  <a:gd name="T98" fmla="*/ 1920 w 1930"/>
                  <a:gd name="T99" fmla="*/ 1115 h 1119"/>
                  <a:gd name="T100" fmla="*/ 1930 w 1930"/>
                  <a:gd name="T101" fmla="*/ 1105 h 1119"/>
                  <a:gd name="T102" fmla="*/ 1930 w 1930"/>
                  <a:gd name="T103" fmla="*/ 655 h 1119"/>
                  <a:gd name="T104" fmla="*/ 1832 w 1930"/>
                  <a:gd name="T105" fmla="*/ 724 h 1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930" h="1119">
                    <a:moveTo>
                      <a:pt x="1146" y="274"/>
                    </a:moveTo>
                    <a:cubicBezTo>
                      <a:pt x="1146" y="424"/>
                      <a:pt x="1023" y="547"/>
                      <a:pt x="872" y="547"/>
                    </a:cubicBezTo>
                    <a:cubicBezTo>
                      <a:pt x="721" y="547"/>
                      <a:pt x="599" y="424"/>
                      <a:pt x="599" y="274"/>
                    </a:cubicBezTo>
                    <a:cubicBezTo>
                      <a:pt x="599" y="213"/>
                      <a:pt x="618" y="157"/>
                      <a:pt x="652" y="112"/>
                    </a:cubicBezTo>
                    <a:cubicBezTo>
                      <a:pt x="873" y="277"/>
                      <a:pt x="873" y="277"/>
                      <a:pt x="873" y="277"/>
                    </a:cubicBezTo>
                    <a:cubicBezTo>
                      <a:pt x="880" y="0"/>
                      <a:pt x="880" y="0"/>
                      <a:pt x="880" y="0"/>
                    </a:cubicBezTo>
                    <a:cubicBezTo>
                      <a:pt x="1027" y="5"/>
                      <a:pt x="1146" y="125"/>
                      <a:pt x="1146" y="274"/>
                    </a:cubicBezTo>
                    <a:close/>
                    <a:moveTo>
                      <a:pt x="222" y="742"/>
                    </a:moveTo>
                    <a:cubicBezTo>
                      <a:pt x="222" y="1109"/>
                      <a:pt x="222" y="1109"/>
                      <a:pt x="222" y="1109"/>
                    </a:cubicBezTo>
                    <a:cubicBezTo>
                      <a:pt x="222" y="1115"/>
                      <a:pt x="226" y="1119"/>
                      <a:pt x="232" y="1119"/>
                    </a:cubicBezTo>
                    <a:cubicBezTo>
                      <a:pt x="352" y="1119"/>
                      <a:pt x="352" y="1119"/>
                      <a:pt x="352" y="1119"/>
                    </a:cubicBezTo>
                    <a:cubicBezTo>
                      <a:pt x="358" y="1119"/>
                      <a:pt x="362" y="1115"/>
                      <a:pt x="362" y="1109"/>
                    </a:cubicBezTo>
                    <a:cubicBezTo>
                      <a:pt x="362" y="742"/>
                      <a:pt x="362" y="742"/>
                      <a:pt x="362" y="742"/>
                    </a:cubicBezTo>
                    <a:cubicBezTo>
                      <a:pt x="362" y="737"/>
                      <a:pt x="358" y="732"/>
                      <a:pt x="352" y="732"/>
                    </a:cubicBezTo>
                    <a:cubicBezTo>
                      <a:pt x="232" y="732"/>
                      <a:pt x="232" y="732"/>
                      <a:pt x="232" y="732"/>
                    </a:cubicBezTo>
                    <a:cubicBezTo>
                      <a:pt x="226" y="732"/>
                      <a:pt x="222" y="737"/>
                      <a:pt x="222" y="742"/>
                    </a:cubicBezTo>
                    <a:close/>
                    <a:moveTo>
                      <a:pt x="443" y="583"/>
                    </a:moveTo>
                    <a:cubicBezTo>
                      <a:pt x="443" y="1109"/>
                      <a:pt x="443" y="1109"/>
                      <a:pt x="443" y="1109"/>
                    </a:cubicBezTo>
                    <a:cubicBezTo>
                      <a:pt x="443" y="1115"/>
                      <a:pt x="448" y="1119"/>
                      <a:pt x="453" y="1119"/>
                    </a:cubicBezTo>
                    <a:cubicBezTo>
                      <a:pt x="574" y="1119"/>
                      <a:pt x="574" y="1119"/>
                      <a:pt x="574" y="1119"/>
                    </a:cubicBezTo>
                    <a:cubicBezTo>
                      <a:pt x="580" y="1119"/>
                      <a:pt x="584" y="1115"/>
                      <a:pt x="584" y="1109"/>
                    </a:cubicBezTo>
                    <a:cubicBezTo>
                      <a:pt x="584" y="583"/>
                      <a:pt x="584" y="583"/>
                      <a:pt x="584" y="583"/>
                    </a:cubicBezTo>
                    <a:cubicBezTo>
                      <a:pt x="584" y="578"/>
                      <a:pt x="580" y="573"/>
                      <a:pt x="574" y="573"/>
                    </a:cubicBezTo>
                    <a:cubicBezTo>
                      <a:pt x="453" y="573"/>
                      <a:pt x="453" y="573"/>
                      <a:pt x="453" y="573"/>
                    </a:cubicBezTo>
                    <a:cubicBezTo>
                      <a:pt x="448" y="573"/>
                      <a:pt x="443" y="578"/>
                      <a:pt x="443" y="583"/>
                    </a:cubicBezTo>
                    <a:close/>
                    <a:moveTo>
                      <a:pt x="0" y="936"/>
                    </a:moveTo>
                    <a:cubicBezTo>
                      <a:pt x="0" y="1109"/>
                      <a:pt x="0" y="1109"/>
                      <a:pt x="0" y="1109"/>
                    </a:cubicBezTo>
                    <a:cubicBezTo>
                      <a:pt x="0" y="1115"/>
                      <a:pt x="4" y="1119"/>
                      <a:pt x="10" y="1119"/>
                    </a:cubicBezTo>
                    <a:cubicBezTo>
                      <a:pt x="130" y="1119"/>
                      <a:pt x="130" y="1119"/>
                      <a:pt x="130" y="1119"/>
                    </a:cubicBezTo>
                    <a:cubicBezTo>
                      <a:pt x="136" y="1119"/>
                      <a:pt x="140" y="1115"/>
                      <a:pt x="140" y="1109"/>
                    </a:cubicBezTo>
                    <a:cubicBezTo>
                      <a:pt x="140" y="936"/>
                      <a:pt x="140" y="936"/>
                      <a:pt x="140" y="936"/>
                    </a:cubicBezTo>
                    <a:cubicBezTo>
                      <a:pt x="140" y="930"/>
                      <a:pt x="136" y="926"/>
                      <a:pt x="130" y="926"/>
                    </a:cubicBezTo>
                    <a:cubicBezTo>
                      <a:pt x="10" y="926"/>
                      <a:pt x="10" y="926"/>
                      <a:pt x="10" y="926"/>
                    </a:cubicBezTo>
                    <a:cubicBezTo>
                      <a:pt x="4" y="926"/>
                      <a:pt x="0" y="930"/>
                      <a:pt x="0" y="936"/>
                    </a:cubicBezTo>
                    <a:close/>
                    <a:moveTo>
                      <a:pt x="1832" y="724"/>
                    </a:moveTo>
                    <a:cubicBezTo>
                      <a:pt x="1825" y="724"/>
                      <a:pt x="1818" y="723"/>
                      <a:pt x="1811" y="722"/>
                    </a:cubicBezTo>
                    <a:cubicBezTo>
                      <a:pt x="1708" y="804"/>
                      <a:pt x="1708" y="804"/>
                      <a:pt x="1708" y="804"/>
                    </a:cubicBezTo>
                    <a:cubicBezTo>
                      <a:pt x="1707" y="861"/>
                      <a:pt x="1661" y="907"/>
                      <a:pt x="1604" y="907"/>
                    </a:cubicBezTo>
                    <a:cubicBezTo>
                      <a:pt x="1555" y="907"/>
                      <a:pt x="1514" y="873"/>
                      <a:pt x="1503" y="827"/>
                    </a:cubicBezTo>
                    <a:cubicBezTo>
                      <a:pt x="1442" y="798"/>
                      <a:pt x="1442" y="798"/>
                      <a:pt x="1442" y="798"/>
                    </a:cubicBezTo>
                    <a:cubicBezTo>
                      <a:pt x="1429" y="804"/>
                      <a:pt x="1414" y="808"/>
                      <a:pt x="1399" y="808"/>
                    </a:cubicBezTo>
                    <a:cubicBezTo>
                      <a:pt x="1397" y="808"/>
                      <a:pt x="1395" y="808"/>
                      <a:pt x="1394" y="807"/>
                    </a:cubicBezTo>
                    <a:cubicBezTo>
                      <a:pt x="1332" y="875"/>
                      <a:pt x="1332" y="875"/>
                      <a:pt x="1332" y="875"/>
                    </a:cubicBezTo>
                    <a:cubicBezTo>
                      <a:pt x="1333" y="880"/>
                      <a:pt x="1333" y="885"/>
                      <a:pt x="1333" y="890"/>
                    </a:cubicBezTo>
                    <a:cubicBezTo>
                      <a:pt x="1333" y="939"/>
                      <a:pt x="1300" y="982"/>
                      <a:pt x="1252" y="992"/>
                    </a:cubicBezTo>
                    <a:cubicBezTo>
                      <a:pt x="1228" y="997"/>
                      <a:pt x="1204" y="994"/>
                      <a:pt x="1184" y="984"/>
                    </a:cubicBezTo>
                    <a:cubicBezTo>
                      <a:pt x="1024" y="1058"/>
                      <a:pt x="1024" y="1058"/>
                      <a:pt x="1024" y="1058"/>
                    </a:cubicBezTo>
                    <a:cubicBezTo>
                      <a:pt x="1024" y="1105"/>
                      <a:pt x="1024" y="1105"/>
                      <a:pt x="1024" y="1105"/>
                    </a:cubicBezTo>
                    <a:cubicBezTo>
                      <a:pt x="1024" y="1111"/>
                      <a:pt x="1028" y="1115"/>
                      <a:pt x="1034" y="1115"/>
                    </a:cubicBezTo>
                    <a:cubicBezTo>
                      <a:pt x="1920" y="1115"/>
                      <a:pt x="1920" y="1115"/>
                      <a:pt x="1920" y="1115"/>
                    </a:cubicBezTo>
                    <a:cubicBezTo>
                      <a:pt x="1926" y="1115"/>
                      <a:pt x="1930" y="1111"/>
                      <a:pt x="1930" y="1105"/>
                    </a:cubicBezTo>
                    <a:cubicBezTo>
                      <a:pt x="1930" y="655"/>
                      <a:pt x="1930" y="655"/>
                      <a:pt x="1930" y="655"/>
                    </a:cubicBezTo>
                    <a:cubicBezTo>
                      <a:pt x="1916" y="695"/>
                      <a:pt x="1877" y="724"/>
                      <a:pt x="1832" y="72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pPr defTabSz="914363"/>
                <a:endParaRPr lang="en-US" dirty="0">
                  <a:solidFill>
                    <a:srgbClr val="000000"/>
                  </a:solidFill>
                  <a:latin typeface="Arial" panose="020B0604020202020204"/>
                </a:endParaRPr>
              </a:p>
            </p:txBody>
          </p:sp>
          <p:sp>
            <p:nvSpPr>
              <p:cNvPr id="17" name="Freeform 6">
                <a:extLst>
                  <a:ext uri="{FF2B5EF4-FFF2-40B4-BE49-F238E27FC236}">
                    <a16:creationId xmlns:a16="http://schemas.microsoft.com/office/drawing/2014/main" id="{4F082276-F0EF-4B5C-9734-C95E2C7188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7428" y="2968371"/>
                <a:ext cx="1514475" cy="922020"/>
              </a:xfrm>
              <a:custGeom>
                <a:avLst/>
                <a:gdLst>
                  <a:gd name="T0" fmla="*/ 1318 w 2122"/>
                  <a:gd name="T1" fmla="*/ 479 h 1291"/>
                  <a:gd name="T2" fmla="*/ 976 w 2122"/>
                  <a:gd name="T3" fmla="*/ 0 h 1291"/>
                  <a:gd name="T4" fmla="*/ 634 w 2122"/>
                  <a:gd name="T5" fmla="*/ 479 h 1291"/>
                  <a:gd name="T6" fmla="*/ 0 w 2122"/>
                  <a:gd name="T7" fmla="*/ 501 h 1291"/>
                  <a:gd name="T8" fmla="*/ 22 w 2122"/>
                  <a:gd name="T9" fmla="*/ 1291 h 1291"/>
                  <a:gd name="T10" fmla="*/ 812 w 2122"/>
                  <a:gd name="T11" fmla="*/ 1269 h 1291"/>
                  <a:gd name="T12" fmla="*/ 976 w 2122"/>
                  <a:gd name="T13" fmla="*/ 723 h 1291"/>
                  <a:gd name="T14" fmla="*/ 1040 w 2122"/>
                  <a:gd name="T15" fmla="*/ 1269 h 1291"/>
                  <a:gd name="T16" fmla="*/ 2100 w 2122"/>
                  <a:gd name="T17" fmla="*/ 1291 h 1291"/>
                  <a:gd name="T18" fmla="*/ 2122 w 2122"/>
                  <a:gd name="T19" fmla="*/ 501 h 1291"/>
                  <a:gd name="T20" fmla="*/ 768 w 2122"/>
                  <a:gd name="T21" fmla="*/ 1247 h 1291"/>
                  <a:gd name="T22" fmla="*/ 44 w 2122"/>
                  <a:gd name="T23" fmla="*/ 523 h 1291"/>
                  <a:gd name="T24" fmla="*/ 768 w 2122"/>
                  <a:gd name="T25" fmla="*/ 657 h 1291"/>
                  <a:gd name="T26" fmla="*/ 659 w 2122"/>
                  <a:gd name="T27" fmla="*/ 362 h 1291"/>
                  <a:gd name="T28" fmla="*/ 1294 w 2122"/>
                  <a:gd name="T29" fmla="*/ 362 h 1291"/>
                  <a:gd name="T30" fmla="*/ 659 w 2122"/>
                  <a:gd name="T31" fmla="*/ 362 h 1291"/>
                  <a:gd name="T32" fmla="*/ 2078 w 2122"/>
                  <a:gd name="T33" fmla="*/ 523 h 1291"/>
                  <a:gd name="T34" fmla="*/ 1965 w 2122"/>
                  <a:gd name="T35" fmla="*/ 656 h 1291"/>
                  <a:gd name="T36" fmla="*/ 1876 w 2122"/>
                  <a:gd name="T37" fmla="*/ 708 h 1291"/>
                  <a:gd name="T38" fmla="*/ 1738 w 2122"/>
                  <a:gd name="T39" fmla="*/ 839 h 1291"/>
                  <a:gd name="T40" fmla="*/ 1667 w 2122"/>
                  <a:gd name="T41" fmla="*/ 847 h 1291"/>
                  <a:gd name="T42" fmla="*/ 1563 w 2122"/>
                  <a:gd name="T43" fmla="*/ 792 h 1291"/>
                  <a:gd name="T44" fmla="*/ 1443 w 2122"/>
                  <a:gd name="T45" fmla="*/ 792 h 1291"/>
                  <a:gd name="T46" fmla="*/ 1354 w 2122"/>
                  <a:gd name="T47" fmla="*/ 922 h 1291"/>
                  <a:gd name="T48" fmla="*/ 1273 w 2122"/>
                  <a:gd name="T49" fmla="*/ 978 h 1291"/>
                  <a:gd name="T50" fmla="*/ 1084 w 2122"/>
                  <a:gd name="T51" fmla="*/ 1070 h 1291"/>
                  <a:gd name="T52" fmla="*/ 1299 w 2122"/>
                  <a:gd name="T53" fmla="*/ 523 h 1291"/>
                  <a:gd name="T54" fmla="*/ 1936 w 2122"/>
                  <a:gd name="T55" fmla="*/ 740 h 1291"/>
                  <a:gd name="T56" fmla="*/ 1936 w 2122"/>
                  <a:gd name="T57" fmla="*/ 676 h 1291"/>
                  <a:gd name="T58" fmla="*/ 1740 w 2122"/>
                  <a:gd name="T59" fmla="*/ 891 h 1291"/>
                  <a:gd name="T60" fmla="*/ 1676 w 2122"/>
                  <a:gd name="T61" fmla="*/ 891 h 1291"/>
                  <a:gd name="T62" fmla="*/ 1740 w 2122"/>
                  <a:gd name="T63" fmla="*/ 891 h 1291"/>
                  <a:gd name="T64" fmla="*/ 1503 w 2122"/>
                  <a:gd name="T65" fmla="*/ 824 h 1291"/>
                  <a:gd name="T66" fmla="*/ 1503 w 2122"/>
                  <a:gd name="T67" fmla="*/ 760 h 1291"/>
                  <a:gd name="T68" fmla="*/ 1365 w 2122"/>
                  <a:gd name="T69" fmla="*/ 978 h 1291"/>
                  <a:gd name="T70" fmla="*/ 1301 w 2122"/>
                  <a:gd name="T71" fmla="*/ 978 h 1291"/>
                  <a:gd name="T72" fmla="*/ 1365 w 2122"/>
                  <a:gd name="T73" fmla="*/ 978 h 1291"/>
                  <a:gd name="T74" fmla="*/ 1084 w 2122"/>
                  <a:gd name="T75" fmla="*/ 1118 h 1291"/>
                  <a:gd name="T76" fmla="*/ 1333 w 2122"/>
                  <a:gd name="T77" fmla="*/ 1038 h 1291"/>
                  <a:gd name="T78" fmla="*/ 1387 w 2122"/>
                  <a:gd name="T79" fmla="*/ 952 h 1291"/>
                  <a:gd name="T80" fmla="*/ 1503 w 2122"/>
                  <a:gd name="T81" fmla="*/ 852 h 1291"/>
                  <a:gd name="T82" fmla="*/ 1648 w 2122"/>
                  <a:gd name="T83" fmla="*/ 886 h 1291"/>
                  <a:gd name="T84" fmla="*/ 1708 w 2122"/>
                  <a:gd name="T85" fmla="*/ 951 h 1291"/>
                  <a:gd name="T86" fmla="*/ 1765 w 2122"/>
                  <a:gd name="T87" fmla="*/ 873 h 1291"/>
                  <a:gd name="T88" fmla="*/ 1936 w 2122"/>
                  <a:gd name="T89" fmla="*/ 768 h 1291"/>
                  <a:gd name="T90" fmla="*/ 1993 w 2122"/>
                  <a:gd name="T91" fmla="*/ 690 h 1291"/>
                  <a:gd name="T92" fmla="*/ 2078 w 2122"/>
                  <a:gd name="T93" fmla="*/ 1247 h 1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122" h="1291">
                    <a:moveTo>
                      <a:pt x="2100" y="479"/>
                    </a:moveTo>
                    <a:cubicBezTo>
                      <a:pt x="1318" y="479"/>
                      <a:pt x="1318" y="479"/>
                      <a:pt x="1318" y="479"/>
                    </a:cubicBezTo>
                    <a:cubicBezTo>
                      <a:pt x="1331" y="442"/>
                      <a:pt x="1338" y="403"/>
                      <a:pt x="1338" y="362"/>
                    </a:cubicBezTo>
                    <a:cubicBezTo>
                      <a:pt x="1338" y="162"/>
                      <a:pt x="1176" y="0"/>
                      <a:pt x="976" y="0"/>
                    </a:cubicBezTo>
                    <a:cubicBezTo>
                      <a:pt x="777" y="0"/>
                      <a:pt x="615" y="162"/>
                      <a:pt x="615" y="362"/>
                    </a:cubicBezTo>
                    <a:cubicBezTo>
                      <a:pt x="615" y="403"/>
                      <a:pt x="622" y="442"/>
                      <a:pt x="634" y="479"/>
                    </a:cubicBezTo>
                    <a:cubicBezTo>
                      <a:pt x="22" y="479"/>
                      <a:pt x="22" y="479"/>
                      <a:pt x="22" y="479"/>
                    </a:cubicBezTo>
                    <a:cubicBezTo>
                      <a:pt x="10" y="479"/>
                      <a:pt x="0" y="489"/>
                      <a:pt x="0" y="501"/>
                    </a:cubicBezTo>
                    <a:cubicBezTo>
                      <a:pt x="0" y="1269"/>
                      <a:pt x="0" y="1269"/>
                      <a:pt x="0" y="1269"/>
                    </a:cubicBezTo>
                    <a:cubicBezTo>
                      <a:pt x="0" y="1281"/>
                      <a:pt x="10" y="1291"/>
                      <a:pt x="22" y="1291"/>
                    </a:cubicBezTo>
                    <a:cubicBezTo>
                      <a:pt x="790" y="1291"/>
                      <a:pt x="790" y="1291"/>
                      <a:pt x="790" y="1291"/>
                    </a:cubicBezTo>
                    <a:cubicBezTo>
                      <a:pt x="802" y="1291"/>
                      <a:pt x="812" y="1281"/>
                      <a:pt x="812" y="1269"/>
                    </a:cubicBezTo>
                    <a:cubicBezTo>
                      <a:pt x="812" y="684"/>
                      <a:pt x="812" y="684"/>
                      <a:pt x="812" y="684"/>
                    </a:cubicBezTo>
                    <a:cubicBezTo>
                      <a:pt x="861" y="709"/>
                      <a:pt x="917" y="723"/>
                      <a:pt x="976" y="723"/>
                    </a:cubicBezTo>
                    <a:cubicBezTo>
                      <a:pt x="998" y="723"/>
                      <a:pt x="1019" y="721"/>
                      <a:pt x="1040" y="717"/>
                    </a:cubicBezTo>
                    <a:cubicBezTo>
                      <a:pt x="1040" y="1269"/>
                      <a:pt x="1040" y="1269"/>
                      <a:pt x="1040" y="1269"/>
                    </a:cubicBezTo>
                    <a:cubicBezTo>
                      <a:pt x="1040" y="1281"/>
                      <a:pt x="1050" y="1291"/>
                      <a:pt x="1062" y="1291"/>
                    </a:cubicBezTo>
                    <a:cubicBezTo>
                      <a:pt x="2100" y="1291"/>
                      <a:pt x="2100" y="1291"/>
                      <a:pt x="2100" y="1291"/>
                    </a:cubicBezTo>
                    <a:cubicBezTo>
                      <a:pt x="2112" y="1291"/>
                      <a:pt x="2122" y="1281"/>
                      <a:pt x="2122" y="1269"/>
                    </a:cubicBezTo>
                    <a:cubicBezTo>
                      <a:pt x="2122" y="501"/>
                      <a:pt x="2122" y="501"/>
                      <a:pt x="2122" y="501"/>
                    </a:cubicBezTo>
                    <a:cubicBezTo>
                      <a:pt x="2122" y="489"/>
                      <a:pt x="2112" y="479"/>
                      <a:pt x="2100" y="479"/>
                    </a:cubicBezTo>
                    <a:close/>
                    <a:moveTo>
                      <a:pt x="768" y="1247"/>
                    </a:moveTo>
                    <a:cubicBezTo>
                      <a:pt x="44" y="1247"/>
                      <a:pt x="44" y="1247"/>
                      <a:pt x="44" y="1247"/>
                    </a:cubicBezTo>
                    <a:cubicBezTo>
                      <a:pt x="44" y="523"/>
                      <a:pt x="44" y="523"/>
                      <a:pt x="44" y="523"/>
                    </a:cubicBezTo>
                    <a:cubicBezTo>
                      <a:pt x="653" y="523"/>
                      <a:pt x="653" y="523"/>
                      <a:pt x="653" y="523"/>
                    </a:cubicBezTo>
                    <a:cubicBezTo>
                      <a:pt x="680" y="577"/>
                      <a:pt x="719" y="623"/>
                      <a:pt x="768" y="657"/>
                    </a:cubicBezTo>
                    <a:lnTo>
                      <a:pt x="768" y="1247"/>
                    </a:lnTo>
                    <a:close/>
                    <a:moveTo>
                      <a:pt x="659" y="362"/>
                    </a:moveTo>
                    <a:cubicBezTo>
                      <a:pt x="659" y="186"/>
                      <a:pt x="801" y="44"/>
                      <a:pt x="976" y="44"/>
                    </a:cubicBezTo>
                    <a:cubicBezTo>
                      <a:pt x="1151" y="44"/>
                      <a:pt x="1294" y="186"/>
                      <a:pt x="1294" y="362"/>
                    </a:cubicBezTo>
                    <a:cubicBezTo>
                      <a:pt x="1294" y="537"/>
                      <a:pt x="1151" y="679"/>
                      <a:pt x="976" y="679"/>
                    </a:cubicBezTo>
                    <a:cubicBezTo>
                      <a:pt x="801" y="679"/>
                      <a:pt x="659" y="537"/>
                      <a:pt x="659" y="362"/>
                    </a:cubicBezTo>
                    <a:close/>
                    <a:moveTo>
                      <a:pt x="1299" y="523"/>
                    </a:moveTo>
                    <a:cubicBezTo>
                      <a:pt x="2078" y="523"/>
                      <a:pt x="2078" y="523"/>
                      <a:pt x="2078" y="523"/>
                    </a:cubicBezTo>
                    <a:cubicBezTo>
                      <a:pt x="2078" y="564"/>
                      <a:pt x="2078" y="564"/>
                      <a:pt x="2078" y="564"/>
                    </a:cubicBezTo>
                    <a:cubicBezTo>
                      <a:pt x="1965" y="656"/>
                      <a:pt x="1965" y="656"/>
                      <a:pt x="1965" y="656"/>
                    </a:cubicBezTo>
                    <a:cubicBezTo>
                      <a:pt x="1957" y="651"/>
                      <a:pt x="1947" y="648"/>
                      <a:pt x="1936" y="648"/>
                    </a:cubicBezTo>
                    <a:cubicBezTo>
                      <a:pt x="1903" y="648"/>
                      <a:pt x="1876" y="675"/>
                      <a:pt x="1876" y="708"/>
                    </a:cubicBezTo>
                    <a:cubicBezTo>
                      <a:pt x="1876" y="714"/>
                      <a:pt x="1877" y="720"/>
                      <a:pt x="1879" y="726"/>
                    </a:cubicBezTo>
                    <a:cubicBezTo>
                      <a:pt x="1738" y="839"/>
                      <a:pt x="1738" y="839"/>
                      <a:pt x="1738" y="839"/>
                    </a:cubicBezTo>
                    <a:cubicBezTo>
                      <a:pt x="1729" y="834"/>
                      <a:pt x="1719" y="831"/>
                      <a:pt x="1708" y="831"/>
                    </a:cubicBezTo>
                    <a:cubicBezTo>
                      <a:pt x="1692" y="831"/>
                      <a:pt x="1678" y="837"/>
                      <a:pt x="1667" y="847"/>
                    </a:cubicBezTo>
                    <a:cubicBezTo>
                      <a:pt x="1562" y="796"/>
                      <a:pt x="1562" y="796"/>
                      <a:pt x="1562" y="796"/>
                    </a:cubicBezTo>
                    <a:cubicBezTo>
                      <a:pt x="1563" y="795"/>
                      <a:pt x="1563" y="793"/>
                      <a:pt x="1563" y="792"/>
                    </a:cubicBezTo>
                    <a:cubicBezTo>
                      <a:pt x="1563" y="759"/>
                      <a:pt x="1536" y="732"/>
                      <a:pt x="1503" y="732"/>
                    </a:cubicBezTo>
                    <a:cubicBezTo>
                      <a:pt x="1470" y="732"/>
                      <a:pt x="1443" y="759"/>
                      <a:pt x="1443" y="792"/>
                    </a:cubicBezTo>
                    <a:cubicBezTo>
                      <a:pt x="1443" y="801"/>
                      <a:pt x="1445" y="810"/>
                      <a:pt x="1449" y="818"/>
                    </a:cubicBezTo>
                    <a:cubicBezTo>
                      <a:pt x="1354" y="922"/>
                      <a:pt x="1354" y="922"/>
                      <a:pt x="1354" y="922"/>
                    </a:cubicBezTo>
                    <a:cubicBezTo>
                      <a:pt x="1348" y="920"/>
                      <a:pt x="1341" y="918"/>
                      <a:pt x="1333" y="918"/>
                    </a:cubicBezTo>
                    <a:cubicBezTo>
                      <a:pt x="1300" y="918"/>
                      <a:pt x="1273" y="945"/>
                      <a:pt x="1273" y="978"/>
                    </a:cubicBezTo>
                    <a:cubicBezTo>
                      <a:pt x="1273" y="980"/>
                      <a:pt x="1273" y="981"/>
                      <a:pt x="1273" y="982"/>
                    </a:cubicBezTo>
                    <a:cubicBezTo>
                      <a:pt x="1084" y="1070"/>
                      <a:pt x="1084" y="1070"/>
                      <a:pt x="1084" y="1070"/>
                    </a:cubicBezTo>
                    <a:cubicBezTo>
                      <a:pt x="1084" y="707"/>
                      <a:pt x="1084" y="707"/>
                      <a:pt x="1084" y="707"/>
                    </a:cubicBezTo>
                    <a:cubicBezTo>
                      <a:pt x="1178" y="677"/>
                      <a:pt x="1256" y="610"/>
                      <a:pt x="1299" y="523"/>
                    </a:cubicBezTo>
                    <a:close/>
                    <a:moveTo>
                      <a:pt x="1968" y="708"/>
                    </a:moveTo>
                    <a:cubicBezTo>
                      <a:pt x="1968" y="726"/>
                      <a:pt x="1954" y="740"/>
                      <a:pt x="1936" y="740"/>
                    </a:cubicBezTo>
                    <a:cubicBezTo>
                      <a:pt x="1918" y="740"/>
                      <a:pt x="1904" y="726"/>
                      <a:pt x="1904" y="708"/>
                    </a:cubicBezTo>
                    <a:cubicBezTo>
                      <a:pt x="1904" y="691"/>
                      <a:pt x="1918" y="676"/>
                      <a:pt x="1936" y="676"/>
                    </a:cubicBezTo>
                    <a:cubicBezTo>
                      <a:pt x="1954" y="676"/>
                      <a:pt x="1968" y="691"/>
                      <a:pt x="1968" y="708"/>
                    </a:cubicBezTo>
                    <a:close/>
                    <a:moveTo>
                      <a:pt x="1740" y="891"/>
                    </a:moveTo>
                    <a:cubicBezTo>
                      <a:pt x="1740" y="908"/>
                      <a:pt x="1726" y="923"/>
                      <a:pt x="1708" y="923"/>
                    </a:cubicBezTo>
                    <a:cubicBezTo>
                      <a:pt x="1690" y="923"/>
                      <a:pt x="1676" y="908"/>
                      <a:pt x="1676" y="891"/>
                    </a:cubicBezTo>
                    <a:cubicBezTo>
                      <a:pt x="1676" y="873"/>
                      <a:pt x="1690" y="859"/>
                      <a:pt x="1708" y="859"/>
                    </a:cubicBezTo>
                    <a:cubicBezTo>
                      <a:pt x="1726" y="859"/>
                      <a:pt x="1740" y="873"/>
                      <a:pt x="1740" y="891"/>
                    </a:cubicBezTo>
                    <a:close/>
                    <a:moveTo>
                      <a:pt x="1535" y="792"/>
                    </a:moveTo>
                    <a:cubicBezTo>
                      <a:pt x="1535" y="809"/>
                      <a:pt x="1520" y="824"/>
                      <a:pt x="1503" y="824"/>
                    </a:cubicBezTo>
                    <a:cubicBezTo>
                      <a:pt x="1485" y="824"/>
                      <a:pt x="1471" y="809"/>
                      <a:pt x="1471" y="792"/>
                    </a:cubicBezTo>
                    <a:cubicBezTo>
                      <a:pt x="1471" y="774"/>
                      <a:pt x="1485" y="760"/>
                      <a:pt x="1503" y="760"/>
                    </a:cubicBezTo>
                    <a:cubicBezTo>
                      <a:pt x="1520" y="760"/>
                      <a:pt x="1535" y="774"/>
                      <a:pt x="1535" y="792"/>
                    </a:cubicBezTo>
                    <a:close/>
                    <a:moveTo>
                      <a:pt x="1365" y="978"/>
                    </a:moveTo>
                    <a:cubicBezTo>
                      <a:pt x="1365" y="996"/>
                      <a:pt x="1351" y="1010"/>
                      <a:pt x="1333" y="1010"/>
                    </a:cubicBezTo>
                    <a:cubicBezTo>
                      <a:pt x="1315" y="1010"/>
                      <a:pt x="1301" y="996"/>
                      <a:pt x="1301" y="978"/>
                    </a:cubicBezTo>
                    <a:cubicBezTo>
                      <a:pt x="1301" y="961"/>
                      <a:pt x="1315" y="946"/>
                      <a:pt x="1333" y="946"/>
                    </a:cubicBezTo>
                    <a:cubicBezTo>
                      <a:pt x="1351" y="946"/>
                      <a:pt x="1365" y="961"/>
                      <a:pt x="1365" y="978"/>
                    </a:cubicBezTo>
                    <a:close/>
                    <a:moveTo>
                      <a:pt x="1084" y="1247"/>
                    </a:moveTo>
                    <a:cubicBezTo>
                      <a:pt x="1084" y="1118"/>
                      <a:pt x="1084" y="1118"/>
                      <a:pt x="1084" y="1118"/>
                    </a:cubicBezTo>
                    <a:cubicBezTo>
                      <a:pt x="1292" y="1022"/>
                      <a:pt x="1292" y="1022"/>
                      <a:pt x="1292" y="1022"/>
                    </a:cubicBezTo>
                    <a:cubicBezTo>
                      <a:pt x="1302" y="1032"/>
                      <a:pt x="1317" y="1038"/>
                      <a:pt x="1333" y="1038"/>
                    </a:cubicBezTo>
                    <a:cubicBezTo>
                      <a:pt x="1366" y="1038"/>
                      <a:pt x="1393" y="1012"/>
                      <a:pt x="1393" y="978"/>
                    </a:cubicBezTo>
                    <a:cubicBezTo>
                      <a:pt x="1393" y="969"/>
                      <a:pt x="1391" y="960"/>
                      <a:pt x="1387" y="952"/>
                    </a:cubicBezTo>
                    <a:cubicBezTo>
                      <a:pt x="1481" y="848"/>
                      <a:pt x="1481" y="848"/>
                      <a:pt x="1481" y="848"/>
                    </a:cubicBezTo>
                    <a:cubicBezTo>
                      <a:pt x="1488" y="850"/>
                      <a:pt x="1495" y="852"/>
                      <a:pt x="1503" y="852"/>
                    </a:cubicBezTo>
                    <a:cubicBezTo>
                      <a:pt x="1518" y="852"/>
                      <a:pt x="1533" y="846"/>
                      <a:pt x="1543" y="836"/>
                    </a:cubicBezTo>
                    <a:cubicBezTo>
                      <a:pt x="1648" y="886"/>
                      <a:pt x="1648" y="886"/>
                      <a:pt x="1648" y="886"/>
                    </a:cubicBezTo>
                    <a:cubicBezTo>
                      <a:pt x="1648" y="888"/>
                      <a:pt x="1648" y="889"/>
                      <a:pt x="1648" y="891"/>
                    </a:cubicBezTo>
                    <a:cubicBezTo>
                      <a:pt x="1648" y="924"/>
                      <a:pt x="1675" y="951"/>
                      <a:pt x="1708" y="951"/>
                    </a:cubicBezTo>
                    <a:cubicBezTo>
                      <a:pt x="1741" y="951"/>
                      <a:pt x="1768" y="924"/>
                      <a:pt x="1768" y="891"/>
                    </a:cubicBezTo>
                    <a:cubicBezTo>
                      <a:pt x="1768" y="884"/>
                      <a:pt x="1767" y="879"/>
                      <a:pt x="1765" y="873"/>
                    </a:cubicBezTo>
                    <a:cubicBezTo>
                      <a:pt x="1906" y="760"/>
                      <a:pt x="1906" y="760"/>
                      <a:pt x="1906" y="760"/>
                    </a:cubicBezTo>
                    <a:cubicBezTo>
                      <a:pt x="1915" y="765"/>
                      <a:pt x="1925" y="768"/>
                      <a:pt x="1936" y="768"/>
                    </a:cubicBezTo>
                    <a:cubicBezTo>
                      <a:pt x="1969" y="768"/>
                      <a:pt x="1996" y="741"/>
                      <a:pt x="1996" y="708"/>
                    </a:cubicBezTo>
                    <a:cubicBezTo>
                      <a:pt x="1996" y="702"/>
                      <a:pt x="1995" y="696"/>
                      <a:pt x="1993" y="690"/>
                    </a:cubicBezTo>
                    <a:cubicBezTo>
                      <a:pt x="2078" y="621"/>
                      <a:pt x="2078" y="621"/>
                      <a:pt x="2078" y="621"/>
                    </a:cubicBezTo>
                    <a:cubicBezTo>
                      <a:pt x="2078" y="1247"/>
                      <a:pt x="2078" y="1247"/>
                      <a:pt x="2078" y="1247"/>
                    </a:cubicBezTo>
                    <a:lnTo>
                      <a:pt x="1084" y="124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pPr defTabSz="914363"/>
                <a:endParaRPr lang="en-US" dirty="0">
                  <a:solidFill>
                    <a:srgbClr val="000000"/>
                  </a:solidFill>
                  <a:latin typeface="Arial" panose="020B0604020202020204"/>
                </a:endParaRP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C607E08-5267-4CDB-BB2B-9BBD595C28C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632830" y="3359257"/>
            <a:ext cx="581243" cy="581243"/>
            <a:chOff x="5274989" y="2606676"/>
            <a:chExt cx="1644650" cy="1644650"/>
          </a:xfrm>
        </p:grpSpPr>
        <p:sp>
          <p:nvSpPr>
            <p:cNvPr id="19" name="AutoShape 14">
              <a:extLst>
                <a:ext uri="{FF2B5EF4-FFF2-40B4-BE49-F238E27FC236}">
                  <a16:creationId xmlns:a16="http://schemas.microsoft.com/office/drawing/2014/main" id="{6DDAF498-CA8F-47E6-ABC1-5F933979771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74989" y="2606676"/>
              <a:ext cx="1644650" cy="1644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defTabSz="914363"/>
              <a:endParaRPr lang="en-US" dirty="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8548274-C0D3-446A-A6C1-9AC05027BD9F}"/>
                </a:ext>
              </a:extLst>
            </p:cNvPr>
            <p:cNvGrpSpPr/>
            <p:nvPr/>
          </p:nvGrpSpPr>
          <p:grpSpPr>
            <a:xfrm>
              <a:off x="5382474" y="2932113"/>
              <a:ext cx="1429679" cy="993775"/>
              <a:chOff x="5382474" y="2932113"/>
              <a:chExt cx="1429679" cy="993775"/>
            </a:xfrm>
          </p:grpSpPr>
          <p:sp>
            <p:nvSpPr>
              <p:cNvPr id="21" name="Freeform 80">
                <a:extLst>
                  <a:ext uri="{FF2B5EF4-FFF2-40B4-BE49-F238E27FC236}">
                    <a16:creationId xmlns:a16="http://schemas.microsoft.com/office/drawing/2014/main" id="{A9DAD222-C491-4918-8AAC-D949AC268E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2474" y="2932113"/>
                <a:ext cx="1429679" cy="993775"/>
              </a:xfrm>
              <a:custGeom>
                <a:avLst/>
                <a:gdLst>
                  <a:gd name="connsiteX0" fmla="*/ 154359 w 1429679"/>
                  <a:gd name="connsiteY0" fmla="*/ 31750 h 993775"/>
                  <a:gd name="connsiteX1" fmla="*/ 105147 w 1429679"/>
                  <a:gd name="connsiteY1" fmla="*/ 35317 h 993775"/>
                  <a:gd name="connsiteX2" fmla="*/ 33111 w 1429679"/>
                  <a:gd name="connsiteY2" fmla="*/ 134480 h 993775"/>
                  <a:gd name="connsiteX3" fmla="*/ 33111 w 1429679"/>
                  <a:gd name="connsiteY3" fmla="*/ 138047 h 993775"/>
                  <a:gd name="connsiteX4" fmla="*/ 36677 w 1429679"/>
                  <a:gd name="connsiteY4" fmla="*/ 154455 h 993775"/>
                  <a:gd name="connsiteX5" fmla="*/ 229248 w 1429679"/>
                  <a:gd name="connsiteY5" fmla="*/ 546112 h 993775"/>
                  <a:gd name="connsiteX6" fmla="*/ 305563 w 1429679"/>
                  <a:gd name="connsiteY6" fmla="*/ 599617 h 993775"/>
                  <a:gd name="connsiteX7" fmla="*/ 304850 w 1429679"/>
                  <a:gd name="connsiteY7" fmla="*/ 601758 h 993775"/>
                  <a:gd name="connsiteX8" fmla="*/ 314121 w 1429679"/>
                  <a:gd name="connsiteY8" fmla="*/ 846454 h 993775"/>
                  <a:gd name="connsiteX9" fmla="*/ 509545 w 1429679"/>
                  <a:gd name="connsiteY9" fmla="*/ 960598 h 993775"/>
                  <a:gd name="connsiteX10" fmla="*/ 538787 w 1429679"/>
                  <a:gd name="connsiteY10" fmla="*/ 959172 h 993775"/>
                  <a:gd name="connsiteX11" fmla="*/ 662888 w 1429679"/>
                  <a:gd name="connsiteY11" fmla="*/ 867143 h 993775"/>
                  <a:gd name="connsiteX12" fmla="*/ 672160 w 1429679"/>
                  <a:gd name="connsiteY12" fmla="*/ 917794 h 993775"/>
                  <a:gd name="connsiteX13" fmla="*/ 713527 w 1429679"/>
                  <a:gd name="connsiteY13" fmla="*/ 947044 h 993775"/>
                  <a:gd name="connsiteX14" fmla="*/ 754894 w 1429679"/>
                  <a:gd name="connsiteY14" fmla="*/ 921361 h 993775"/>
                  <a:gd name="connsiteX15" fmla="*/ 763453 w 1429679"/>
                  <a:gd name="connsiteY15" fmla="*/ 892112 h 993775"/>
                  <a:gd name="connsiteX16" fmla="*/ 764166 w 1429679"/>
                  <a:gd name="connsiteY16" fmla="*/ 864289 h 993775"/>
                  <a:gd name="connsiteX17" fmla="*/ 764166 w 1429679"/>
                  <a:gd name="connsiteY17" fmla="*/ 865716 h 993775"/>
                  <a:gd name="connsiteX18" fmla="*/ 916796 w 1429679"/>
                  <a:gd name="connsiteY18" fmla="*/ 962025 h 993775"/>
                  <a:gd name="connsiteX19" fmla="*/ 943899 w 1429679"/>
                  <a:gd name="connsiteY19" fmla="*/ 959885 h 993775"/>
                  <a:gd name="connsiteX20" fmla="*/ 1143602 w 1429679"/>
                  <a:gd name="connsiteY20" fmla="*/ 770120 h 993775"/>
                  <a:gd name="connsiteX21" fmla="*/ 1122918 w 1429679"/>
                  <a:gd name="connsiteY21" fmla="*/ 598904 h 993775"/>
                  <a:gd name="connsiteX22" fmla="*/ 1208505 w 1429679"/>
                  <a:gd name="connsiteY22" fmla="*/ 533984 h 993775"/>
                  <a:gd name="connsiteX23" fmla="*/ 1351150 w 1429679"/>
                  <a:gd name="connsiteY23" fmla="*/ 275733 h 993775"/>
                  <a:gd name="connsiteX24" fmla="*/ 1396083 w 1429679"/>
                  <a:gd name="connsiteY24" fmla="*/ 128773 h 993775"/>
                  <a:gd name="connsiteX25" fmla="*/ 1330466 w 1429679"/>
                  <a:gd name="connsiteY25" fmla="*/ 36744 h 993775"/>
                  <a:gd name="connsiteX26" fmla="*/ 1273409 w 1429679"/>
                  <a:gd name="connsiteY26" fmla="*/ 31750 h 993775"/>
                  <a:gd name="connsiteX27" fmla="*/ 1156440 w 1429679"/>
                  <a:gd name="connsiteY27" fmla="*/ 52439 h 993775"/>
                  <a:gd name="connsiteX28" fmla="*/ 876856 w 1429679"/>
                  <a:gd name="connsiteY28" fmla="*/ 235783 h 993775"/>
                  <a:gd name="connsiteX29" fmla="*/ 874003 w 1429679"/>
                  <a:gd name="connsiteY29" fmla="*/ 236496 h 993775"/>
                  <a:gd name="connsiteX30" fmla="*/ 870437 w 1429679"/>
                  <a:gd name="connsiteY30" fmla="*/ 232929 h 993775"/>
                  <a:gd name="connsiteX31" fmla="*/ 852606 w 1429679"/>
                  <a:gd name="connsiteY31" fmla="*/ 203680 h 993775"/>
                  <a:gd name="connsiteX32" fmla="*/ 849753 w 1429679"/>
                  <a:gd name="connsiteY32" fmla="*/ 202966 h 993775"/>
                  <a:gd name="connsiteX33" fmla="*/ 836202 w 1429679"/>
                  <a:gd name="connsiteY33" fmla="*/ 199399 h 993775"/>
                  <a:gd name="connsiteX34" fmla="*/ 816232 w 1429679"/>
                  <a:gd name="connsiteY34" fmla="*/ 207247 h 993775"/>
                  <a:gd name="connsiteX35" fmla="*/ 790555 w 1429679"/>
                  <a:gd name="connsiteY35" fmla="*/ 232929 h 993775"/>
                  <a:gd name="connsiteX36" fmla="*/ 770585 w 1429679"/>
                  <a:gd name="connsiteY36" fmla="*/ 258612 h 993775"/>
                  <a:gd name="connsiteX37" fmla="*/ 752755 w 1429679"/>
                  <a:gd name="connsiteY37" fmla="*/ 287861 h 993775"/>
                  <a:gd name="connsiteX38" fmla="*/ 750615 w 1429679"/>
                  <a:gd name="connsiteY38" fmla="*/ 292142 h 993775"/>
                  <a:gd name="connsiteX39" fmla="*/ 740630 w 1429679"/>
                  <a:gd name="connsiteY39" fmla="*/ 311403 h 993775"/>
                  <a:gd name="connsiteX40" fmla="*/ 731358 w 1429679"/>
                  <a:gd name="connsiteY40" fmla="*/ 325671 h 993775"/>
                  <a:gd name="connsiteX41" fmla="*/ 729218 w 1429679"/>
                  <a:gd name="connsiteY41" fmla="*/ 329238 h 993775"/>
                  <a:gd name="connsiteX42" fmla="*/ 723512 w 1429679"/>
                  <a:gd name="connsiteY42" fmla="*/ 340653 h 993775"/>
                  <a:gd name="connsiteX43" fmla="*/ 722799 w 1429679"/>
                  <a:gd name="connsiteY43" fmla="*/ 341366 h 993775"/>
                  <a:gd name="connsiteX44" fmla="*/ 714240 w 1429679"/>
                  <a:gd name="connsiteY44" fmla="*/ 346360 h 993775"/>
                  <a:gd name="connsiteX45" fmla="*/ 705682 w 1429679"/>
                  <a:gd name="connsiteY45" fmla="*/ 341366 h 993775"/>
                  <a:gd name="connsiteX46" fmla="*/ 705682 w 1429679"/>
                  <a:gd name="connsiteY46" fmla="*/ 340653 h 993775"/>
                  <a:gd name="connsiteX47" fmla="*/ 699263 w 1429679"/>
                  <a:gd name="connsiteY47" fmla="*/ 329238 h 993775"/>
                  <a:gd name="connsiteX48" fmla="*/ 697123 w 1429679"/>
                  <a:gd name="connsiteY48" fmla="*/ 325671 h 993775"/>
                  <a:gd name="connsiteX49" fmla="*/ 687851 w 1429679"/>
                  <a:gd name="connsiteY49" fmla="*/ 311403 h 993775"/>
                  <a:gd name="connsiteX50" fmla="*/ 677866 w 1429679"/>
                  <a:gd name="connsiteY50" fmla="*/ 292142 h 993775"/>
                  <a:gd name="connsiteX51" fmla="*/ 675726 w 1429679"/>
                  <a:gd name="connsiteY51" fmla="*/ 287861 h 993775"/>
                  <a:gd name="connsiteX52" fmla="*/ 657896 w 1429679"/>
                  <a:gd name="connsiteY52" fmla="*/ 258612 h 993775"/>
                  <a:gd name="connsiteX53" fmla="*/ 637925 w 1429679"/>
                  <a:gd name="connsiteY53" fmla="*/ 232929 h 993775"/>
                  <a:gd name="connsiteX54" fmla="*/ 612249 w 1429679"/>
                  <a:gd name="connsiteY54" fmla="*/ 207247 h 993775"/>
                  <a:gd name="connsiteX55" fmla="*/ 592279 w 1429679"/>
                  <a:gd name="connsiteY55" fmla="*/ 199399 h 993775"/>
                  <a:gd name="connsiteX56" fmla="*/ 578728 w 1429679"/>
                  <a:gd name="connsiteY56" fmla="*/ 202966 h 993775"/>
                  <a:gd name="connsiteX57" fmla="*/ 575875 w 1429679"/>
                  <a:gd name="connsiteY57" fmla="*/ 203680 h 993775"/>
                  <a:gd name="connsiteX58" fmla="*/ 558044 w 1429679"/>
                  <a:gd name="connsiteY58" fmla="*/ 232929 h 993775"/>
                  <a:gd name="connsiteX59" fmla="*/ 554478 w 1429679"/>
                  <a:gd name="connsiteY59" fmla="*/ 236496 h 993775"/>
                  <a:gd name="connsiteX60" fmla="*/ 552338 w 1429679"/>
                  <a:gd name="connsiteY60" fmla="*/ 235783 h 993775"/>
                  <a:gd name="connsiteX61" fmla="*/ 494567 w 1429679"/>
                  <a:gd name="connsiteY61" fmla="*/ 183705 h 993775"/>
                  <a:gd name="connsiteX62" fmla="*/ 272041 w 1429679"/>
                  <a:gd name="connsiteY62" fmla="*/ 52439 h 993775"/>
                  <a:gd name="connsiteX63" fmla="*/ 154359 w 1429679"/>
                  <a:gd name="connsiteY63" fmla="*/ 31750 h 993775"/>
                  <a:gd name="connsiteX64" fmla="*/ 154627 w 1429679"/>
                  <a:gd name="connsiteY64" fmla="*/ 0 h 993775"/>
                  <a:gd name="connsiteX65" fmla="*/ 282360 w 1429679"/>
                  <a:gd name="connsiteY65" fmla="*/ 22132 h 993775"/>
                  <a:gd name="connsiteX66" fmla="*/ 514990 w 1429679"/>
                  <a:gd name="connsiteY66" fmla="*/ 159204 h 993775"/>
                  <a:gd name="connsiteX67" fmla="*/ 546388 w 1429679"/>
                  <a:gd name="connsiteY67" fmla="*/ 186333 h 993775"/>
                  <a:gd name="connsiteX68" fmla="*/ 562800 w 1429679"/>
                  <a:gd name="connsiteY68" fmla="*/ 174910 h 993775"/>
                  <a:gd name="connsiteX69" fmla="*/ 565654 w 1429679"/>
                  <a:gd name="connsiteY69" fmla="*/ 174196 h 993775"/>
                  <a:gd name="connsiteX70" fmla="*/ 592771 w 1429679"/>
                  <a:gd name="connsiteY70" fmla="*/ 167771 h 993775"/>
                  <a:gd name="connsiteX71" fmla="*/ 633445 w 1429679"/>
                  <a:gd name="connsiteY71" fmla="*/ 182763 h 993775"/>
                  <a:gd name="connsiteX72" fmla="*/ 661989 w 1429679"/>
                  <a:gd name="connsiteY72" fmla="*/ 212034 h 993775"/>
                  <a:gd name="connsiteX73" fmla="*/ 661989 w 1429679"/>
                  <a:gd name="connsiteY73" fmla="*/ 212748 h 993775"/>
                  <a:gd name="connsiteX74" fmla="*/ 684110 w 1429679"/>
                  <a:gd name="connsiteY74" fmla="*/ 240591 h 993775"/>
                  <a:gd name="connsiteX75" fmla="*/ 704091 w 1429679"/>
                  <a:gd name="connsiteY75" fmla="*/ 273431 h 993775"/>
                  <a:gd name="connsiteX76" fmla="*/ 706232 w 1429679"/>
                  <a:gd name="connsiteY76" fmla="*/ 277715 h 993775"/>
                  <a:gd name="connsiteX77" fmla="*/ 714795 w 1429679"/>
                  <a:gd name="connsiteY77" fmla="*/ 293421 h 993775"/>
                  <a:gd name="connsiteX78" fmla="*/ 723358 w 1429679"/>
                  <a:gd name="connsiteY78" fmla="*/ 277715 h 993775"/>
                  <a:gd name="connsiteX79" fmla="*/ 725498 w 1429679"/>
                  <a:gd name="connsiteY79" fmla="*/ 273431 h 993775"/>
                  <a:gd name="connsiteX80" fmla="*/ 745479 w 1429679"/>
                  <a:gd name="connsiteY80" fmla="*/ 240591 h 993775"/>
                  <a:gd name="connsiteX81" fmla="*/ 767600 w 1429679"/>
                  <a:gd name="connsiteY81" fmla="*/ 212748 h 993775"/>
                  <a:gd name="connsiteX82" fmla="*/ 796144 w 1429679"/>
                  <a:gd name="connsiteY82" fmla="*/ 182763 h 993775"/>
                  <a:gd name="connsiteX83" fmla="*/ 836818 w 1429679"/>
                  <a:gd name="connsiteY83" fmla="*/ 167771 h 993775"/>
                  <a:gd name="connsiteX84" fmla="*/ 863935 w 1429679"/>
                  <a:gd name="connsiteY84" fmla="*/ 174196 h 993775"/>
                  <a:gd name="connsiteX85" fmla="*/ 866789 w 1429679"/>
                  <a:gd name="connsiteY85" fmla="*/ 174910 h 993775"/>
                  <a:gd name="connsiteX86" fmla="*/ 883202 w 1429679"/>
                  <a:gd name="connsiteY86" fmla="*/ 186333 h 993775"/>
                  <a:gd name="connsiteX87" fmla="*/ 1146516 w 1429679"/>
                  <a:gd name="connsiteY87" fmla="*/ 22132 h 993775"/>
                  <a:gd name="connsiteX88" fmla="*/ 1274248 w 1429679"/>
                  <a:gd name="connsiteY88" fmla="*/ 0 h 993775"/>
                  <a:gd name="connsiteX89" fmla="*/ 1337044 w 1429679"/>
                  <a:gd name="connsiteY89" fmla="*/ 5711 h 993775"/>
                  <a:gd name="connsiteX90" fmla="*/ 1410544 w 1429679"/>
                  <a:gd name="connsiteY90" fmla="*/ 48547 h 993775"/>
                  <a:gd name="connsiteX91" fmla="*/ 1428384 w 1429679"/>
                  <a:gd name="connsiteY91" fmla="*/ 132075 h 993775"/>
                  <a:gd name="connsiteX92" fmla="*/ 1380573 w 1429679"/>
                  <a:gd name="connsiteY92" fmla="*/ 287709 h 993775"/>
                  <a:gd name="connsiteX93" fmla="*/ 1235001 w 1429679"/>
                  <a:gd name="connsiteY93" fmla="*/ 552573 h 993775"/>
                  <a:gd name="connsiteX94" fmla="*/ 1166496 w 1429679"/>
                  <a:gd name="connsiteY94" fmla="*/ 616826 h 993775"/>
                  <a:gd name="connsiteX95" fmla="*/ 1175060 w 1429679"/>
                  <a:gd name="connsiteY95" fmla="*/ 776744 h 993775"/>
                  <a:gd name="connsiteX96" fmla="*/ 1098705 w 1429679"/>
                  <a:gd name="connsiteY96" fmla="*/ 920955 h 993775"/>
                  <a:gd name="connsiteX97" fmla="*/ 950279 w 1429679"/>
                  <a:gd name="connsiteY97" fmla="*/ 990919 h 993775"/>
                  <a:gd name="connsiteX98" fmla="*/ 917454 w 1429679"/>
                  <a:gd name="connsiteY98" fmla="*/ 993775 h 993775"/>
                  <a:gd name="connsiteX99" fmla="*/ 781158 w 1429679"/>
                  <a:gd name="connsiteY99" fmla="*/ 939517 h 993775"/>
                  <a:gd name="connsiteX100" fmla="*/ 714081 w 1429679"/>
                  <a:gd name="connsiteY100" fmla="*/ 978783 h 993775"/>
                  <a:gd name="connsiteX101" fmla="*/ 649144 w 1429679"/>
                  <a:gd name="connsiteY101" fmla="*/ 940945 h 993775"/>
                  <a:gd name="connsiteX102" fmla="*/ 542106 w 1429679"/>
                  <a:gd name="connsiteY102" fmla="*/ 990919 h 993775"/>
                  <a:gd name="connsiteX103" fmla="*/ 509995 w 1429679"/>
                  <a:gd name="connsiteY103" fmla="*/ 992347 h 993775"/>
                  <a:gd name="connsiteX104" fmla="*/ 380121 w 1429679"/>
                  <a:gd name="connsiteY104" fmla="*/ 959507 h 993775"/>
                  <a:gd name="connsiteX105" fmla="*/ 287355 w 1429679"/>
                  <a:gd name="connsiteY105" fmla="*/ 862414 h 993775"/>
                  <a:gd name="connsiteX106" fmla="*/ 245967 w 1429679"/>
                  <a:gd name="connsiteY106" fmla="*/ 724628 h 993775"/>
                  <a:gd name="connsiteX107" fmla="*/ 263806 w 1429679"/>
                  <a:gd name="connsiteY107" fmla="*/ 617540 h 993775"/>
                  <a:gd name="connsiteX108" fmla="*/ 203865 w 1429679"/>
                  <a:gd name="connsiteY108" fmla="*/ 564710 h 993775"/>
                  <a:gd name="connsiteX109" fmla="*/ 6201 w 1429679"/>
                  <a:gd name="connsiteY109" fmla="*/ 162060 h 993775"/>
                  <a:gd name="connsiteX110" fmla="*/ 2633 w 1429679"/>
                  <a:gd name="connsiteY110" fmla="*/ 141356 h 993775"/>
                  <a:gd name="connsiteX111" fmla="*/ 1919 w 1429679"/>
                  <a:gd name="connsiteY111" fmla="*/ 139214 h 993775"/>
                  <a:gd name="connsiteX112" fmla="*/ 100394 w 1429679"/>
                  <a:gd name="connsiteY112" fmla="*/ 4284 h 993775"/>
                  <a:gd name="connsiteX113" fmla="*/ 154627 w 1429679"/>
                  <a:gd name="connsiteY113" fmla="*/ 0 h 993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</a:cxnLst>
                <a:rect l="l" t="t" r="r" b="b"/>
                <a:pathLst>
                  <a:path w="1429679" h="993775">
                    <a:moveTo>
                      <a:pt x="154359" y="31750"/>
                    </a:moveTo>
                    <a:cubicBezTo>
                      <a:pt x="137955" y="31750"/>
                      <a:pt x="121551" y="32464"/>
                      <a:pt x="105147" y="35317"/>
                    </a:cubicBezTo>
                    <a:cubicBezTo>
                      <a:pt x="46662" y="44591"/>
                      <a:pt x="24552" y="75268"/>
                      <a:pt x="33111" y="134480"/>
                    </a:cubicBezTo>
                    <a:cubicBezTo>
                      <a:pt x="33111" y="135907"/>
                      <a:pt x="33111" y="136620"/>
                      <a:pt x="33111" y="138047"/>
                    </a:cubicBezTo>
                    <a:cubicBezTo>
                      <a:pt x="33824" y="142327"/>
                      <a:pt x="34537" y="148035"/>
                      <a:pt x="36677" y="154455"/>
                    </a:cubicBezTo>
                    <a:cubicBezTo>
                      <a:pt x="73052" y="290715"/>
                      <a:pt x="136529" y="419127"/>
                      <a:pt x="229248" y="546112"/>
                    </a:cubicBezTo>
                    <a:cubicBezTo>
                      <a:pt x="249931" y="574648"/>
                      <a:pt x="275607" y="592483"/>
                      <a:pt x="305563" y="599617"/>
                    </a:cubicBezTo>
                    <a:cubicBezTo>
                      <a:pt x="305563" y="600331"/>
                      <a:pt x="304850" y="601044"/>
                      <a:pt x="304850" y="601758"/>
                    </a:cubicBezTo>
                    <a:cubicBezTo>
                      <a:pt x="264909" y="680232"/>
                      <a:pt x="267762" y="765126"/>
                      <a:pt x="314121" y="846454"/>
                    </a:cubicBezTo>
                    <a:cubicBezTo>
                      <a:pt x="356915" y="921361"/>
                      <a:pt x="423958" y="960598"/>
                      <a:pt x="509545" y="960598"/>
                    </a:cubicBezTo>
                    <a:cubicBezTo>
                      <a:pt x="518817" y="960598"/>
                      <a:pt x="528802" y="960598"/>
                      <a:pt x="538787" y="959172"/>
                    </a:cubicBezTo>
                    <a:cubicBezTo>
                      <a:pt x="593705" y="954178"/>
                      <a:pt x="635786" y="922788"/>
                      <a:pt x="662888" y="867143"/>
                    </a:cubicBezTo>
                    <a:cubicBezTo>
                      <a:pt x="662175" y="883551"/>
                      <a:pt x="665741" y="901386"/>
                      <a:pt x="672160" y="917794"/>
                    </a:cubicBezTo>
                    <a:cubicBezTo>
                      <a:pt x="679292" y="935629"/>
                      <a:pt x="694983" y="947044"/>
                      <a:pt x="713527" y="947044"/>
                    </a:cubicBezTo>
                    <a:cubicBezTo>
                      <a:pt x="730645" y="947044"/>
                      <a:pt x="745622" y="937770"/>
                      <a:pt x="754894" y="921361"/>
                    </a:cubicBezTo>
                    <a:cubicBezTo>
                      <a:pt x="759887" y="911374"/>
                      <a:pt x="762740" y="901386"/>
                      <a:pt x="763453" y="892112"/>
                    </a:cubicBezTo>
                    <a:cubicBezTo>
                      <a:pt x="763453" y="883551"/>
                      <a:pt x="763453" y="874277"/>
                      <a:pt x="764166" y="864289"/>
                    </a:cubicBezTo>
                    <a:cubicBezTo>
                      <a:pt x="764166" y="865003"/>
                      <a:pt x="764166" y="865003"/>
                      <a:pt x="764166" y="865716"/>
                    </a:cubicBezTo>
                    <a:cubicBezTo>
                      <a:pt x="791982" y="924215"/>
                      <a:pt x="851893" y="962025"/>
                      <a:pt x="916796" y="962025"/>
                    </a:cubicBezTo>
                    <a:cubicBezTo>
                      <a:pt x="926068" y="962025"/>
                      <a:pt x="935340" y="961312"/>
                      <a:pt x="943899" y="959885"/>
                    </a:cubicBezTo>
                    <a:cubicBezTo>
                      <a:pt x="1051596" y="942050"/>
                      <a:pt x="1122205" y="874990"/>
                      <a:pt x="1143602" y="770120"/>
                    </a:cubicBezTo>
                    <a:cubicBezTo>
                      <a:pt x="1157153" y="702347"/>
                      <a:pt x="1150734" y="645988"/>
                      <a:pt x="1122918" y="598904"/>
                    </a:cubicBezTo>
                    <a:cubicBezTo>
                      <a:pt x="1162859" y="590343"/>
                      <a:pt x="1187822" y="563234"/>
                      <a:pt x="1208505" y="533984"/>
                    </a:cubicBezTo>
                    <a:cubicBezTo>
                      <a:pt x="1261284" y="461218"/>
                      <a:pt x="1306217" y="379176"/>
                      <a:pt x="1351150" y="275733"/>
                    </a:cubicBezTo>
                    <a:cubicBezTo>
                      <a:pt x="1370407" y="230789"/>
                      <a:pt x="1389664" y="182278"/>
                      <a:pt x="1396083" y="128773"/>
                    </a:cubicBezTo>
                    <a:cubicBezTo>
                      <a:pt x="1402502" y="78121"/>
                      <a:pt x="1379679" y="46018"/>
                      <a:pt x="1330466" y="36744"/>
                    </a:cubicBezTo>
                    <a:cubicBezTo>
                      <a:pt x="1311209" y="33177"/>
                      <a:pt x="1292666" y="31750"/>
                      <a:pt x="1273409" y="31750"/>
                    </a:cubicBezTo>
                    <a:cubicBezTo>
                      <a:pt x="1234894" y="31750"/>
                      <a:pt x="1195667" y="38171"/>
                      <a:pt x="1156440" y="52439"/>
                    </a:cubicBezTo>
                    <a:cubicBezTo>
                      <a:pt x="1056588" y="87395"/>
                      <a:pt x="964582" y="148035"/>
                      <a:pt x="876856" y="235783"/>
                    </a:cubicBezTo>
                    <a:cubicBezTo>
                      <a:pt x="876142" y="236496"/>
                      <a:pt x="874716" y="236496"/>
                      <a:pt x="874003" y="236496"/>
                    </a:cubicBezTo>
                    <a:cubicBezTo>
                      <a:pt x="872576" y="236496"/>
                      <a:pt x="870437" y="235069"/>
                      <a:pt x="870437" y="232929"/>
                    </a:cubicBezTo>
                    <a:cubicBezTo>
                      <a:pt x="871150" y="220801"/>
                      <a:pt x="864018" y="209387"/>
                      <a:pt x="852606" y="203680"/>
                    </a:cubicBezTo>
                    <a:cubicBezTo>
                      <a:pt x="852606" y="203680"/>
                      <a:pt x="852606" y="203680"/>
                      <a:pt x="849753" y="202966"/>
                    </a:cubicBezTo>
                    <a:cubicBezTo>
                      <a:pt x="845474" y="200826"/>
                      <a:pt x="841194" y="199399"/>
                      <a:pt x="836202" y="199399"/>
                    </a:cubicBezTo>
                    <a:cubicBezTo>
                      <a:pt x="829070" y="199399"/>
                      <a:pt x="821937" y="202253"/>
                      <a:pt x="816232" y="207247"/>
                    </a:cubicBezTo>
                    <a:cubicBezTo>
                      <a:pt x="805533" y="215808"/>
                      <a:pt x="797688" y="225082"/>
                      <a:pt x="790555" y="232929"/>
                    </a:cubicBezTo>
                    <a:cubicBezTo>
                      <a:pt x="783423" y="241490"/>
                      <a:pt x="777004" y="250051"/>
                      <a:pt x="770585" y="258612"/>
                    </a:cubicBezTo>
                    <a:cubicBezTo>
                      <a:pt x="764166" y="268599"/>
                      <a:pt x="757747" y="277874"/>
                      <a:pt x="752755" y="287861"/>
                    </a:cubicBezTo>
                    <a:cubicBezTo>
                      <a:pt x="752755" y="287861"/>
                      <a:pt x="752755" y="287861"/>
                      <a:pt x="750615" y="292142"/>
                    </a:cubicBezTo>
                    <a:cubicBezTo>
                      <a:pt x="747049" y="299276"/>
                      <a:pt x="744196" y="305696"/>
                      <a:pt x="740630" y="311403"/>
                    </a:cubicBezTo>
                    <a:cubicBezTo>
                      <a:pt x="740630" y="311403"/>
                      <a:pt x="740630" y="311403"/>
                      <a:pt x="731358" y="325671"/>
                    </a:cubicBezTo>
                    <a:cubicBezTo>
                      <a:pt x="731358" y="325671"/>
                      <a:pt x="731358" y="325671"/>
                      <a:pt x="729218" y="329238"/>
                    </a:cubicBezTo>
                    <a:cubicBezTo>
                      <a:pt x="727078" y="332805"/>
                      <a:pt x="724939" y="337086"/>
                      <a:pt x="723512" y="340653"/>
                    </a:cubicBezTo>
                    <a:cubicBezTo>
                      <a:pt x="722799" y="340653"/>
                      <a:pt x="722799" y="340653"/>
                      <a:pt x="722799" y="341366"/>
                    </a:cubicBezTo>
                    <a:cubicBezTo>
                      <a:pt x="721373" y="344933"/>
                      <a:pt x="717807" y="346360"/>
                      <a:pt x="714240" y="346360"/>
                    </a:cubicBezTo>
                    <a:cubicBezTo>
                      <a:pt x="710674" y="346360"/>
                      <a:pt x="707108" y="344933"/>
                      <a:pt x="705682" y="341366"/>
                    </a:cubicBezTo>
                    <a:cubicBezTo>
                      <a:pt x="705682" y="341366"/>
                      <a:pt x="705682" y="340653"/>
                      <a:pt x="705682" y="340653"/>
                    </a:cubicBezTo>
                    <a:cubicBezTo>
                      <a:pt x="703542" y="337086"/>
                      <a:pt x="701402" y="332805"/>
                      <a:pt x="699263" y="329238"/>
                    </a:cubicBezTo>
                    <a:cubicBezTo>
                      <a:pt x="699263" y="329238"/>
                      <a:pt x="699263" y="329238"/>
                      <a:pt x="697123" y="325671"/>
                    </a:cubicBezTo>
                    <a:cubicBezTo>
                      <a:pt x="697123" y="325671"/>
                      <a:pt x="697123" y="325671"/>
                      <a:pt x="687851" y="311403"/>
                    </a:cubicBezTo>
                    <a:cubicBezTo>
                      <a:pt x="684285" y="305696"/>
                      <a:pt x="681432" y="299276"/>
                      <a:pt x="677866" y="292142"/>
                    </a:cubicBezTo>
                    <a:cubicBezTo>
                      <a:pt x="677866" y="292142"/>
                      <a:pt x="677866" y="292142"/>
                      <a:pt x="675726" y="287861"/>
                    </a:cubicBezTo>
                    <a:cubicBezTo>
                      <a:pt x="670734" y="277874"/>
                      <a:pt x="664315" y="268599"/>
                      <a:pt x="657896" y="258612"/>
                    </a:cubicBezTo>
                    <a:cubicBezTo>
                      <a:pt x="651477" y="250051"/>
                      <a:pt x="645058" y="241490"/>
                      <a:pt x="637925" y="232929"/>
                    </a:cubicBezTo>
                    <a:cubicBezTo>
                      <a:pt x="630793" y="225082"/>
                      <a:pt x="622948" y="215808"/>
                      <a:pt x="612249" y="207247"/>
                    </a:cubicBezTo>
                    <a:cubicBezTo>
                      <a:pt x="606544" y="202253"/>
                      <a:pt x="599411" y="199399"/>
                      <a:pt x="592279" y="199399"/>
                    </a:cubicBezTo>
                    <a:cubicBezTo>
                      <a:pt x="587286" y="199399"/>
                      <a:pt x="583007" y="200826"/>
                      <a:pt x="578728" y="202966"/>
                    </a:cubicBezTo>
                    <a:cubicBezTo>
                      <a:pt x="578728" y="202966"/>
                      <a:pt x="578728" y="202966"/>
                      <a:pt x="575875" y="203680"/>
                    </a:cubicBezTo>
                    <a:cubicBezTo>
                      <a:pt x="564463" y="209387"/>
                      <a:pt x="557331" y="220801"/>
                      <a:pt x="558044" y="232929"/>
                    </a:cubicBezTo>
                    <a:cubicBezTo>
                      <a:pt x="558044" y="235069"/>
                      <a:pt x="555905" y="236496"/>
                      <a:pt x="554478" y="236496"/>
                    </a:cubicBezTo>
                    <a:cubicBezTo>
                      <a:pt x="553765" y="236496"/>
                      <a:pt x="553052" y="236496"/>
                      <a:pt x="552338" y="235783"/>
                    </a:cubicBezTo>
                    <a:cubicBezTo>
                      <a:pt x="534508" y="217948"/>
                      <a:pt x="515251" y="200826"/>
                      <a:pt x="494567" y="183705"/>
                    </a:cubicBezTo>
                    <a:cubicBezTo>
                      <a:pt x="419679" y="120925"/>
                      <a:pt x="346930" y="78121"/>
                      <a:pt x="272041" y="52439"/>
                    </a:cubicBezTo>
                    <a:cubicBezTo>
                      <a:pt x="231387" y="38171"/>
                      <a:pt x="192873" y="31750"/>
                      <a:pt x="154359" y="31750"/>
                    </a:cubicBezTo>
                    <a:close/>
                    <a:moveTo>
                      <a:pt x="154627" y="0"/>
                    </a:moveTo>
                    <a:cubicBezTo>
                      <a:pt x="196729" y="0"/>
                      <a:pt x="238117" y="7139"/>
                      <a:pt x="282360" y="22132"/>
                    </a:cubicBezTo>
                    <a:cubicBezTo>
                      <a:pt x="360854" y="49261"/>
                      <a:pt x="437208" y="94237"/>
                      <a:pt x="514990" y="159204"/>
                    </a:cubicBezTo>
                    <a:cubicBezTo>
                      <a:pt x="525693" y="168485"/>
                      <a:pt x="536397" y="177766"/>
                      <a:pt x="546388" y="186333"/>
                    </a:cubicBezTo>
                    <a:cubicBezTo>
                      <a:pt x="551383" y="182049"/>
                      <a:pt x="557091" y="178480"/>
                      <a:pt x="562800" y="174910"/>
                    </a:cubicBezTo>
                    <a:cubicBezTo>
                      <a:pt x="562800" y="174910"/>
                      <a:pt x="562800" y="174910"/>
                      <a:pt x="565654" y="174196"/>
                    </a:cubicBezTo>
                    <a:cubicBezTo>
                      <a:pt x="574218" y="169913"/>
                      <a:pt x="583494" y="167771"/>
                      <a:pt x="592771" y="167771"/>
                    </a:cubicBezTo>
                    <a:cubicBezTo>
                      <a:pt x="607043" y="167771"/>
                      <a:pt x="622028" y="173482"/>
                      <a:pt x="633445" y="182763"/>
                    </a:cubicBezTo>
                    <a:cubicBezTo>
                      <a:pt x="645576" y="193472"/>
                      <a:pt x="654853" y="203467"/>
                      <a:pt x="661989" y="212034"/>
                    </a:cubicBezTo>
                    <a:cubicBezTo>
                      <a:pt x="661989" y="212034"/>
                      <a:pt x="661989" y="212034"/>
                      <a:pt x="661989" y="212748"/>
                    </a:cubicBezTo>
                    <a:cubicBezTo>
                      <a:pt x="669838" y="221315"/>
                      <a:pt x="676974" y="230596"/>
                      <a:pt x="684110" y="240591"/>
                    </a:cubicBezTo>
                    <a:cubicBezTo>
                      <a:pt x="691960" y="251300"/>
                      <a:pt x="698382" y="262722"/>
                      <a:pt x="704091" y="273431"/>
                    </a:cubicBezTo>
                    <a:cubicBezTo>
                      <a:pt x="704091" y="273431"/>
                      <a:pt x="704091" y="273431"/>
                      <a:pt x="706232" y="277715"/>
                    </a:cubicBezTo>
                    <a:cubicBezTo>
                      <a:pt x="709086" y="283426"/>
                      <a:pt x="711940" y="289137"/>
                      <a:pt x="714795" y="293421"/>
                    </a:cubicBezTo>
                    <a:cubicBezTo>
                      <a:pt x="717649" y="289137"/>
                      <a:pt x="720503" y="283426"/>
                      <a:pt x="723358" y="277715"/>
                    </a:cubicBezTo>
                    <a:cubicBezTo>
                      <a:pt x="723358" y="277715"/>
                      <a:pt x="723358" y="277715"/>
                      <a:pt x="725498" y="273431"/>
                    </a:cubicBezTo>
                    <a:cubicBezTo>
                      <a:pt x="731207" y="262722"/>
                      <a:pt x="737629" y="251300"/>
                      <a:pt x="745479" y="240591"/>
                    </a:cubicBezTo>
                    <a:cubicBezTo>
                      <a:pt x="752615" y="230596"/>
                      <a:pt x="759751" y="221315"/>
                      <a:pt x="767600" y="212748"/>
                    </a:cubicBezTo>
                    <a:cubicBezTo>
                      <a:pt x="774736" y="203467"/>
                      <a:pt x="784013" y="193472"/>
                      <a:pt x="796144" y="182763"/>
                    </a:cubicBezTo>
                    <a:cubicBezTo>
                      <a:pt x="807561" y="173482"/>
                      <a:pt x="822547" y="167771"/>
                      <a:pt x="836818" y="167771"/>
                    </a:cubicBezTo>
                    <a:cubicBezTo>
                      <a:pt x="846095" y="167771"/>
                      <a:pt x="855372" y="169913"/>
                      <a:pt x="863935" y="174196"/>
                    </a:cubicBezTo>
                    <a:cubicBezTo>
                      <a:pt x="863935" y="174196"/>
                      <a:pt x="863935" y="174196"/>
                      <a:pt x="866789" y="174910"/>
                    </a:cubicBezTo>
                    <a:cubicBezTo>
                      <a:pt x="872498" y="178480"/>
                      <a:pt x="878206" y="182049"/>
                      <a:pt x="883202" y="186333"/>
                    </a:cubicBezTo>
                    <a:cubicBezTo>
                      <a:pt x="965978" y="109230"/>
                      <a:pt x="1053036" y="55686"/>
                      <a:pt x="1146516" y="22132"/>
                    </a:cubicBezTo>
                    <a:cubicBezTo>
                      <a:pt x="1189331" y="7139"/>
                      <a:pt x="1232147" y="0"/>
                      <a:pt x="1274248" y="0"/>
                    </a:cubicBezTo>
                    <a:cubicBezTo>
                      <a:pt x="1294942" y="0"/>
                      <a:pt x="1316350" y="1428"/>
                      <a:pt x="1337044" y="5711"/>
                    </a:cubicBezTo>
                    <a:cubicBezTo>
                      <a:pt x="1369156" y="11423"/>
                      <a:pt x="1394845" y="26415"/>
                      <a:pt x="1410544" y="48547"/>
                    </a:cubicBezTo>
                    <a:cubicBezTo>
                      <a:pt x="1426243" y="70678"/>
                      <a:pt x="1432665" y="99235"/>
                      <a:pt x="1428384" y="132075"/>
                    </a:cubicBezTo>
                    <a:cubicBezTo>
                      <a:pt x="1421248" y="189903"/>
                      <a:pt x="1400554" y="240591"/>
                      <a:pt x="1380573" y="287709"/>
                    </a:cubicBezTo>
                    <a:cubicBezTo>
                      <a:pt x="1335617" y="393369"/>
                      <a:pt x="1289234" y="477612"/>
                      <a:pt x="1235001" y="552573"/>
                    </a:cubicBezTo>
                    <a:cubicBezTo>
                      <a:pt x="1217875" y="576133"/>
                      <a:pt x="1196467" y="600406"/>
                      <a:pt x="1166496" y="616826"/>
                    </a:cubicBezTo>
                    <a:cubicBezTo>
                      <a:pt x="1184336" y="663231"/>
                      <a:pt x="1187191" y="716775"/>
                      <a:pt x="1175060" y="776744"/>
                    </a:cubicBezTo>
                    <a:cubicBezTo>
                      <a:pt x="1162929" y="835285"/>
                      <a:pt x="1137239" y="883832"/>
                      <a:pt x="1098705" y="920955"/>
                    </a:cubicBezTo>
                    <a:cubicBezTo>
                      <a:pt x="1059458" y="957365"/>
                      <a:pt x="1009507" y="980925"/>
                      <a:pt x="950279" y="990919"/>
                    </a:cubicBezTo>
                    <a:cubicBezTo>
                      <a:pt x="939575" y="993061"/>
                      <a:pt x="928158" y="993775"/>
                      <a:pt x="917454" y="993775"/>
                    </a:cubicBezTo>
                    <a:cubicBezTo>
                      <a:pt x="866075" y="993775"/>
                      <a:pt x="817551" y="973785"/>
                      <a:pt x="781158" y="939517"/>
                    </a:cubicBezTo>
                    <a:cubicBezTo>
                      <a:pt x="766173" y="964504"/>
                      <a:pt x="741197" y="978783"/>
                      <a:pt x="714081" y="978783"/>
                    </a:cubicBezTo>
                    <a:cubicBezTo>
                      <a:pt x="686965" y="978783"/>
                      <a:pt x="662703" y="964504"/>
                      <a:pt x="649144" y="940945"/>
                    </a:cubicBezTo>
                    <a:cubicBezTo>
                      <a:pt x="620601" y="970216"/>
                      <a:pt x="584208" y="986636"/>
                      <a:pt x="542106" y="990919"/>
                    </a:cubicBezTo>
                    <a:cubicBezTo>
                      <a:pt x="531402" y="992347"/>
                      <a:pt x="520698" y="992347"/>
                      <a:pt x="509995" y="992347"/>
                    </a:cubicBezTo>
                    <a:cubicBezTo>
                      <a:pt x="462184" y="992347"/>
                      <a:pt x="417942" y="981639"/>
                      <a:pt x="380121" y="959507"/>
                    </a:cubicBezTo>
                    <a:cubicBezTo>
                      <a:pt x="342301" y="937376"/>
                      <a:pt x="310903" y="904535"/>
                      <a:pt x="287355" y="862414"/>
                    </a:cubicBezTo>
                    <a:cubicBezTo>
                      <a:pt x="261666" y="817437"/>
                      <a:pt x="248107" y="771032"/>
                      <a:pt x="245967" y="724628"/>
                    </a:cubicBezTo>
                    <a:cubicBezTo>
                      <a:pt x="244539" y="688218"/>
                      <a:pt x="250248" y="652522"/>
                      <a:pt x="263806" y="617540"/>
                    </a:cubicBezTo>
                    <a:cubicBezTo>
                      <a:pt x="240971" y="605403"/>
                      <a:pt x="220991" y="588269"/>
                      <a:pt x="203865" y="564710"/>
                    </a:cubicBezTo>
                    <a:cubicBezTo>
                      <a:pt x="108957" y="434063"/>
                      <a:pt x="44021" y="302702"/>
                      <a:pt x="6201" y="162060"/>
                    </a:cubicBezTo>
                    <a:cubicBezTo>
                      <a:pt x="4060" y="154207"/>
                      <a:pt x="3346" y="147067"/>
                      <a:pt x="2633" y="141356"/>
                    </a:cubicBezTo>
                    <a:cubicBezTo>
                      <a:pt x="2633" y="140642"/>
                      <a:pt x="1919" y="139928"/>
                      <a:pt x="1919" y="139214"/>
                    </a:cubicBezTo>
                    <a:cubicBezTo>
                      <a:pt x="-8785" y="62825"/>
                      <a:pt x="25468" y="16420"/>
                      <a:pt x="100394" y="4284"/>
                    </a:cubicBezTo>
                    <a:cubicBezTo>
                      <a:pt x="118234" y="1428"/>
                      <a:pt x="136787" y="0"/>
                      <a:pt x="1546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63"/>
                <a:endParaRPr lang="en-US" dirty="0">
                  <a:solidFill>
                    <a:srgbClr val="000000"/>
                  </a:solidFill>
                  <a:latin typeface="Arial" panose="020B0604020202020204"/>
                </a:endParaRPr>
              </a:p>
            </p:txBody>
          </p:sp>
          <p:sp>
            <p:nvSpPr>
              <p:cNvPr id="22" name="Freeform 81">
                <a:extLst>
                  <a:ext uri="{FF2B5EF4-FFF2-40B4-BE49-F238E27FC236}">
                    <a16:creationId xmlns:a16="http://schemas.microsoft.com/office/drawing/2014/main" id="{413841D5-3010-408A-94F4-8F2383E04D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4603" y="2994539"/>
                <a:ext cx="1305168" cy="867639"/>
              </a:xfrm>
              <a:custGeom>
                <a:avLst/>
                <a:gdLst>
                  <a:gd name="connsiteX0" fmla="*/ 992055 w 1305168"/>
                  <a:gd name="connsiteY0" fmla="*/ 283189 h 867639"/>
                  <a:gd name="connsiteX1" fmla="*/ 909299 w 1305168"/>
                  <a:gd name="connsiteY1" fmla="*/ 312593 h 867639"/>
                  <a:gd name="connsiteX2" fmla="*/ 865781 w 1305168"/>
                  <a:gd name="connsiteY2" fmla="*/ 378572 h 867639"/>
                  <a:gd name="connsiteX3" fmla="*/ 886470 w 1305168"/>
                  <a:gd name="connsiteY3" fmla="*/ 435228 h 867639"/>
                  <a:gd name="connsiteX4" fmla="*/ 912866 w 1305168"/>
                  <a:gd name="connsiteY4" fmla="*/ 442399 h 867639"/>
                  <a:gd name="connsiteX5" fmla="*/ 977787 w 1305168"/>
                  <a:gd name="connsiteY5" fmla="*/ 415147 h 867639"/>
                  <a:gd name="connsiteX6" fmla="*/ 1024159 w 1305168"/>
                  <a:gd name="connsiteY6" fmla="*/ 351320 h 867639"/>
                  <a:gd name="connsiteX7" fmla="*/ 992055 w 1305168"/>
                  <a:gd name="connsiteY7" fmla="*/ 283189 h 867639"/>
                  <a:gd name="connsiteX8" fmla="*/ 324025 w 1305168"/>
                  <a:gd name="connsiteY8" fmla="*/ 282167 h 867639"/>
                  <a:gd name="connsiteX9" fmla="*/ 302017 w 1305168"/>
                  <a:gd name="connsiteY9" fmla="*/ 286175 h 867639"/>
                  <a:gd name="connsiteX10" fmla="*/ 276865 w 1305168"/>
                  <a:gd name="connsiteY10" fmla="*/ 342471 h 867639"/>
                  <a:gd name="connsiteX11" fmla="*/ 284770 w 1305168"/>
                  <a:gd name="connsiteY11" fmla="*/ 365988 h 867639"/>
                  <a:gd name="connsiteX12" fmla="*/ 391844 w 1305168"/>
                  <a:gd name="connsiteY12" fmla="*/ 440812 h 867639"/>
                  <a:gd name="connsiteX13" fmla="*/ 413403 w 1305168"/>
                  <a:gd name="connsiteY13" fmla="*/ 436536 h 867639"/>
                  <a:gd name="connsiteX14" fmla="*/ 439273 w 1305168"/>
                  <a:gd name="connsiteY14" fmla="*/ 380953 h 867639"/>
                  <a:gd name="connsiteX15" fmla="*/ 430650 w 1305168"/>
                  <a:gd name="connsiteY15" fmla="*/ 356724 h 867639"/>
                  <a:gd name="connsiteX16" fmla="*/ 346571 w 1305168"/>
                  <a:gd name="connsiteY16" fmla="*/ 286175 h 867639"/>
                  <a:gd name="connsiteX17" fmla="*/ 324025 w 1305168"/>
                  <a:gd name="connsiteY17" fmla="*/ 282167 h 867639"/>
                  <a:gd name="connsiteX18" fmla="*/ 1183334 w 1305168"/>
                  <a:gd name="connsiteY18" fmla="*/ 1412 h 867639"/>
                  <a:gd name="connsiteX19" fmla="*/ 1263647 w 1305168"/>
                  <a:gd name="connsiteY19" fmla="*/ 4712 h 867639"/>
                  <a:gd name="connsiteX20" fmla="*/ 1304340 w 1305168"/>
                  <a:gd name="connsiteY20" fmla="*/ 61785 h 867639"/>
                  <a:gd name="connsiteX21" fmla="*/ 1260792 w 1305168"/>
                  <a:gd name="connsiteY21" fmla="*/ 200187 h 867639"/>
                  <a:gd name="connsiteX22" fmla="*/ 1121581 w 1305168"/>
                  <a:gd name="connsiteY22" fmla="*/ 452734 h 867639"/>
                  <a:gd name="connsiteX23" fmla="*/ 1045908 w 1305168"/>
                  <a:gd name="connsiteY23" fmla="*/ 507667 h 867639"/>
                  <a:gd name="connsiteX24" fmla="*/ 1001646 w 1305168"/>
                  <a:gd name="connsiteY24" fmla="*/ 507667 h 867639"/>
                  <a:gd name="connsiteX25" fmla="*/ 1003788 w 1305168"/>
                  <a:gd name="connsiteY25" fmla="*/ 514088 h 867639"/>
                  <a:gd name="connsiteX26" fmla="*/ 1051619 w 1305168"/>
                  <a:gd name="connsiteY26" fmla="*/ 701001 h 867639"/>
                  <a:gd name="connsiteX27" fmla="*/ 877427 w 1305168"/>
                  <a:gd name="connsiteY27" fmla="*/ 865799 h 867639"/>
                  <a:gd name="connsiteX28" fmla="*/ 731078 w 1305168"/>
                  <a:gd name="connsiteY28" fmla="*/ 789464 h 867639"/>
                  <a:gd name="connsiteX29" fmla="*/ 696097 w 1305168"/>
                  <a:gd name="connsiteY29" fmla="*/ 628233 h 867639"/>
                  <a:gd name="connsiteX30" fmla="*/ 692527 w 1305168"/>
                  <a:gd name="connsiteY30" fmla="*/ 547618 h 867639"/>
                  <a:gd name="connsiteX31" fmla="*/ 687530 w 1305168"/>
                  <a:gd name="connsiteY31" fmla="*/ 546905 h 867639"/>
                  <a:gd name="connsiteX32" fmla="*/ 671110 w 1305168"/>
                  <a:gd name="connsiteY32" fmla="*/ 618959 h 867639"/>
                  <a:gd name="connsiteX33" fmla="*/ 671824 w 1305168"/>
                  <a:gd name="connsiteY33" fmla="*/ 740239 h 867639"/>
                  <a:gd name="connsiteX34" fmla="*/ 670396 w 1305168"/>
                  <a:gd name="connsiteY34" fmla="*/ 828702 h 867639"/>
                  <a:gd name="connsiteX35" fmla="*/ 665399 w 1305168"/>
                  <a:gd name="connsiteY35" fmla="*/ 843684 h 867639"/>
                  <a:gd name="connsiteX36" fmla="*/ 639698 w 1305168"/>
                  <a:gd name="connsiteY36" fmla="*/ 843684 h 867639"/>
                  <a:gd name="connsiteX37" fmla="*/ 632559 w 1305168"/>
                  <a:gd name="connsiteY37" fmla="*/ 804446 h 867639"/>
                  <a:gd name="connsiteX38" fmla="*/ 636129 w 1305168"/>
                  <a:gd name="connsiteY38" fmla="*/ 661764 h 867639"/>
                  <a:gd name="connsiteX39" fmla="*/ 612570 w 1305168"/>
                  <a:gd name="connsiteY39" fmla="*/ 544051 h 867639"/>
                  <a:gd name="connsiteX40" fmla="*/ 609001 w 1305168"/>
                  <a:gd name="connsiteY40" fmla="*/ 620386 h 867639"/>
                  <a:gd name="connsiteX41" fmla="*/ 576875 w 1305168"/>
                  <a:gd name="connsiteY41" fmla="*/ 781617 h 867639"/>
                  <a:gd name="connsiteX42" fmla="*/ 474074 w 1305168"/>
                  <a:gd name="connsiteY42" fmla="*/ 865799 h 867639"/>
                  <a:gd name="connsiteX43" fmla="*/ 279179 w 1305168"/>
                  <a:gd name="connsiteY43" fmla="*/ 768062 h 867639"/>
                  <a:gd name="connsiteX44" fmla="*/ 270612 w 1305168"/>
                  <a:gd name="connsiteY44" fmla="*/ 553325 h 867639"/>
                  <a:gd name="connsiteX45" fmla="*/ 304165 w 1305168"/>
                  <a:gd name="connsiteY45" fmla="*/ 507667 h 867639"/>
                  <a:gd name="connsiteX46" fmla="*/ 259903 w 1305168"/>
                  <a:gd name="connsiteY46" fmla="*/ 507667 h 867639"/>
                  <a:gd name="connsiteX47" fmla="*/ 192083 w 1305168"/>
                  <a:gd name="connsiteY47" fmla="*/ 464862 h 867639"/>
                  <a:gd name="connsiteX48" fmla="*/ 4327 w 1305168"/>
                  <a:gd name="connsiteY48" fmla="*/ 83187 h 867639"/>
                  <a:gd name="connsiteX49" fmla="*/ 1471 w 1305168"/>
                  <a:gd name="connsiteY49" fmla="*/ 67492 h 867639"/>
                  <a:gd name="connsiteX50" fmla="*/ 47875 w 1305168"/>
                  <a:gd name="connsiteY50" fmla="*/ 3998 h 867639"/>
                  <a:gd name="connsiteX51" fmla="*/ 199936 w 1305168"/>
                  <a:gd name="connsiteY51" fmla="*/ 18980 h 867639"/>
                  <a:gd name="connsiteX52" fmla="*/ 412678 w 1305168"/>
                  <a:gd name="connsiteY52" fmla="*/ 145254 h 867639"/>
                  <a:gd name="connsiteX53" fmla="*/ 565453 w 1305168"/>
                  <a:gd name="connsiteY53" fmla="*/ 317186 h 867639"/>
                  <a:gd name="connsiteX54" fmla="*/ 609715 w 1305168"/>
                  <a:gd name="connsiteY54" fmla="*/ 402795 h 867639"/>
                  <a:gd name="connsiteX55" fmla="*/ 623993 w 1305168"/>
                  <a:gd name="connsiteY55" fmla="*/ 385674 h 867639"/>
                  <a:gd name="connsiteX56" fmla="*/ 640412 w 1305168"/>
                  <a:gd name="connsiteY56" fmla="*/ 374259 h 867639"/>
                  <a:gd name="connsiteX57" fmla="*/ 629704 w 1305168"/>
                  <a:gd name="connsiteY57" fmla="*/ 353570 h 867639"/>
                  <a:gd name="connsiteX58" fmla="*/ 614712 w 1305168"/>
                  <a:gd name="connsiteY58" fmla="*/ 327887 h 867639"/>
                  <a:gd name="connsiteX59" fmla="*/ 597578 w 1305168"/>
                  <a:gd name="connsiteY59" fmla="*/ 303631 h 867639"/>
                  <a:gd name="connsiteX60" fmla="*/ 589012 w 1305168"/>
                  <a:gd name="connsiteY60" fmla="*/ 291503 h 867639"/>
                  <a:gd name="connsiteX61" fmla="*/ 579731 w 1305168"/>
                  <a:gd name="connsiteY61" fmla="*/ 280089 h 867639"/>
                  <a:gd name="connsiteX62" fmla="*/ 559742 w 1305168"/>
                  <a:gd name="connsiteY62" fmla="*/ 256546 h 867639"/>
                  <a:gd name="connsiteX63" fmla="*/ 543322 w 1305168"/>
                  <a:gd name="connsiteY63" fmla="*/ 230150 h 867639"/>
                  <a:gd name="connsiteX64" fmla="*/ 532613 w 1305168"/>
                  <a:gd name="connsiteY64" fmla="*/ 200900 h 867639"/>
                  <a:gd name="connsiteX65" fmla="*/ 527616 w 1305168"/>
                  <a:gd name="connsiteY65" fmla="*/ 169510 h 867639"/>
                  <a:gd name="connsiteX66" fmla="*/ 530472 w 1305168"/>
                  <a:gd name="connsiteY66" fmla="*/ 168083 h 867639"/>
                  <a:gd name="connsiteX67" fmla="*/ 551889 w 1305168"/>
                  <a:gd name="connsiteY67" fmla="*/ 190912 h 867639"/>
                  <a:gd name="connsiteX68" fmla="*/ 570450 w 1305168"/>
                  <a:gd name="connsiteY68" fmla="*/ 214455 h 867639"/>
                  <a:gd name="connsiteX69" fmla="*/ 586156 w 1305168"/>
                  <a:gd name="connsiteY69" fmla="*/ 239424 h 867639"/>
                  <a:gd name="connsiteX70" fmla="*/ 599720 w 1305168"/>
                  <a:gd name="connsiteY70" fmla="*/ 265820 h 867639"/>
                  <a:gd name="connsiteX71" fmla="*/ 608287 w 1305168"/>
                  <a:gd name="connsiteY71" fmla="*/ 278662 h 867639"/>
                  <a:gd name="connsiteX72" fmla="*/ 615426 w 1305168"/>
                  <a:gd name="connsiteY72" fmla="*/ 292217 h 867639"/>
                  <a:gd name="connsiteX73" fmla="*/ 628276 w 1305168"/>
                  <a:gd name="connsiteY73" fmla="*/ 320753 h 867639"/>
                  <a:gd name="connsiteX74" fmla="*/ 645410 w 1305168"/>
                  <a:gd name="connsiteY74" fmla="*/ 372832 h 867639"/>
                  <a:gd name="connsiteX75" fmla="*/ 653263 w 1305168"/>
                  <a:gd name="connsiteY75" fmla="*/ 372119 h 867639"/>
                  <a:gd name="connsiteX76" fmla="*/ 654690 w 1305168"/>
                  <a:gd name="connsiteY76" fmla="*/ 372832 h 867639"/>
                  <a:gd name="connsiteX77" fmla="*/ 659688 w 1305168"/>
                  <a:gd name="connsiteY77" fmla="*/ 373546 h 867639"/>
                  <a:gd name="connsiteX78" fmla="*/ 676821 w 1305168"/>
                  <a:gd name="connsiteY78" fmla="*/ 320753 h 867639"/>
                  <a:gd name="connsiteX79" fmla="*/ 689671 w 1305168"/>
                  <a:gd name="connsiteY79" fmla="*/ 292217 h 867639"/>
                  <a:gd name="connsiteX80" fmla="*/ 696810 w 1305168"/>
                  <a:gd name="connsiteY80" fmla="*/ 278662 h 867639"/>
                  <a:gd name="connsiteX81" fmla="*/ 705377 w 1305168"/>
                  <a:gd name="connsiteY81" fmla="*/ 265820 h 867639"/>
                  <a:gd name="connsiteX82" fmla="*/ 718941 w 1305168"/>
                  <a:gd name="connsiteY82" fmla="*/ 239424 h 867639"/>
                  <a:gd name="connsiteX83" fmla="*/ 734647 w 1305168"/>
                  <a:gd name="connsiteY83" fmla="*/ 214455 h 867639"/>
                  <a:gd name="connsiteX84" fmla="*/ 753209 w 1305168"/>
                  <a:gd name="connsiteY84" fmla="*/ 190912 h 867639"/>
                  <a:gd name="connsiteX85" fmla="*/ 774626 w 1305168"/>
                  <a:gd name="connsiteY85" fmla="*/ 168083 h 867639"/>
                  <a:gd name="connsiteX86" fmla="*/ 777481 w 1305168"/>
                  <a:gd name="connsiteY86" fmla="*/ 169510 h 867639"/>
                  <a:gd name="connsiteX87" fmla="*/ 772484 w 1305168"/>
                  <a:gd name="connsiteY87" fmla="*/ 200900 h 867639"/>
                  <a:gd name="connsiteX88" fmla="*/ 761775 w 1305168"/>
                  <a:gd name="connsiteY88" fmla="*/ 230150 h 867639"/>
                  <a:gd name="connsiteX89" fmla="*/ 745356 w 1305168"/>
                  <a:gd name="connsiteY89" fmla="*/ 256546 h 867639"/>
                  <a:gd name="connsiteX90" fmla="*/ 725367 w 1305168"/>
                  <a:gd name="connsiteY90" fmla="*/ 280089 h 867639"/>
                  <a:gd name="connsiteX91" fmla="*/ 716086 w 1305168"/>
                  <a:gd name="connsiteY91" fmla="*/ 291503 h 867639"/>
                  <a:gd name="connsiteX92" fmla="*/ 707519 w 1305168"/>
                  <a:gd name="connsiteY92" fmla="*/ 303631 h 867639"/>
                  <a:gd name="connsiteX93" fmla="*/ 690385 w 1305168"/>
                  <a:gd name="connsiteY93" fmla="*/ 327887 h 867639"/>
                  <a:gd name="connsiteX94" fmla="*/ 675393 w 1305168"/>
                  <a:gd name="connsiteY94" fmla="*/ 353570 h 867639"/>
                  <a:gd name="connsiteX95" fmla="*/ 663971 w 1305168"/>
                  <a:gd name="connsiteY95" fmla="*/ 374259 h 867639"/>
                  <a:gd name="connsiteX96" fmla="*/ 680391 w 1305168"/>
                  <a:gd name="connsiteY96" fmla="*/ 385674 h 867639"/>
                  <a:gd name="connsiteX97" fmla="*/ 696810 w 1305168"/>
                  <a:gd name="connsiteY97" fmla="*/ 405649 h 867639"/>
                  <a:gd name="connsiteX98" fmla="*/ 707519 w 1305168"/>
                  <a:gd name="connsiteY98" fmla="*/ 375686 h 867639"/>
                  <a:gd name="connsiteX99" fmla="*/ 816746 w 1305168"/>
                  <a:gd name="connsiteY99" fmla="*/ 216595 h 867639"/>
                  <a:gd name="connsiteX100" fmla="*/ 1105162 w 1305168"/>
                  <a:gd name="connsiteY100" fmla="*/ 18980 h 867639"/>
                  <a:gd name="connsiteX101" fmla="*/ 1183334 w 1305168"/>
                  <a:gd name="connsiteY101" fmla="*/ 1412 h 867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</a:cxnLst>
                <a:rect l="l" t="t" r="r" b="b"/>
                <a:pathLst>
                  <a:path w="1305168" h="867639">
                    <a:moveTo>
                      <a:pt x="992055" y="283189"/>
                    </a:moveTo>
                    <a:cubicBezTo>
                      <a:pt x="961378" y="278886"/>
                      <a:pt x="934269" y="291078"/>
                      <a:pt x="909299" y="312593"/>
                    </a:cubicBezTo>
                    <a:cubicBezTo>
                      <a:pt x="889324" y="329087"/>
                      <a:pt x="872915" y="349885"/>
                      <a:pt x="865781" y="378572"/>
                    </a:cubicBezTo>
                    <a:cubicBezTo>
                      <a:pt x="859360" y="403672"/>
                      <a:pt x="867208" y="425904"/>
                      <a:pt x="886470" y="435228"/>
                    </a:cubicBezTo>
                    <a:cubicBezTo>
                      <a:pt x="895031" y="439530"/>
                      <a:pt x="903592" y="440248"/>
                      <a:pt x="912866" y="442399"/>
                    </a:cubicBezTo>
                    <a:cubicBezTo>
                      <a:pt x="936409" y="440248"/>
                      <a:pt x="957811" y="430925"/>
                      <a:pt x="977787" y="415147"/>
                    </a:cubicBezTo>
                    <a:cubicBezTo>
                      <a:pt x="997762" y="399369"/>
                      <a:pt x="1015598" y="380006"/>
                      <a:pt x="1024159" y="351320"/>
                    </a:cubicBezTo>
                    <a:cubicBezTo>
                      <a:pt x="1035573" y="316179"/>
                      <a:pt x="1022018" y="288209"/>
                      <a:pt x="992055" y="283189"/>
                    </a:cubicBezTo>
                    <a:close/>
                    <a:moveTo>
                      <a:pt x="324025" y="282167"/>
                    </a:moveTo>
                    <a:cubicBezTo>
                      <a:pt x="316569" y="282078"/>
                      <a:pt x="309203" y="283325"/>
                      <a:pt x="302017" y="286175"/>
                    </a:cubicBezTo>
                    <a:cubicBezTo>
                      <a:pt x="281177" y="294014"/>
                      <a:pt x="270397" y="316817"/>
                      <a:pt x="276865" y="342471"/>
                    </a:cubicBezTo>
                    <a:cubicBezTo>
                      <a:pt x="278302" y="350310"/>
                      <a:pt x="281177" y="358862"/>
                      <a:pt x="284770" y="365988"/>
                    </a:cubicBezTo>
                    <a:cubicBezTo>
                      <a:pt x="310640" y="412308"/>
                      <a:pt x="347290" y="435824"/>
                      <a:pt x="391844" y="440812"/>
                    </a:cubicBezTo>
                    <a:cubicBezTo>
                      <a:pt x="399030" y="439387"/>
                      <a:pt x="406217" y="439387"/>
                      <a:pt x="413403" y="436536"/>
                    </a:cubicBezTo>
                    <a:cubicBezTo>
                      <a:pt x="434962" y="429410"/>
                      <a:pt x="445022" y="406607"/>
                      <a:pt x="439273" y="380953"/>
                    </a:cubicBezTo>
                    <a:cubicBezTo>
                      <a:pt x="437117" y="372401"/>
                      <a:pt x="434243" y="363850"/>
                      <a:pt x="430650" y="356724"/>
                    </a:cubicBezTo>
                    <a:cubicBezTo>
                      <a:pt x="410528" y="318955"/>
                      <a:pt x="381784" y="296152"/>
                      <a:pt x="346571" y="286175"/>
                    </a:cubicBezTo>
                    <a:cubicBezTo>
                      <a:pt x="339026" y="283681"/>
                      <a:pt x="331480" y="282256"/>
                      <a:pt x="324025" y="282167"/>
                    </a:cubicBezTo>
                    <a:close/>
                    <a:moveTo>
                      <a:pt x="1183334" y="1412"/>
                    </a:moveTo>
                    <a:cubicBezTo>
                      <a:pt x="1209748" y="-1174"/>
                      <a:pt x="1236519" y="-282"/>
                      <a:pt x="1263647" y="4712"/>
                    </a:cubicBezTo>
                    <a:cubicBezTo>
                      <a:pt x="1296487" y="11133"/>
                      <a:pt x="1308623" y="28254"/>
                      <a:pt x="1304340" y="61785"/>
                    </a:cubicBezTo>
                    <a:cubicBezTo>
                      <a:pt x="1297915" y="110297"/>
                      <a:pt x="1280067" y="155955"/>
                      <a:pt x="1260792" y="200187"/>
                    </a:cubicBezTo>
                    <a:cubicBezTo>
                      <a:pt x="1222955" y="289363"/>
                      <a:pt x="1178693" y="374259"/>
                      <a:pt x="1121581" y="452734"/>
                    </a:cubicBezTo>
                    <a:cubicBezTo>
                      <a:pt x="1103020" y="479130"/>
                      <a:pt x="1081603" y="503386"/>
                      <a:pt x="1045908" y="507667"/>
                    </a:cubicBezTo>
                    <a:cubicBezTo>
                      <a:pt x="1031630" y="509094"/>
                      <a:pt x="1017352" y="507667"/>
                      <a:pt x="1001646" y="507667"/>
                    </a:cubicBezTo>
                    <a:cubicBezTo>
                      <a:pt x="1002360" y="510521"/>
                      <a:pt x="1003074" y="512661"/>
                      <a:pt x="1003788" y="514088"/>
                    </a:cubicBezTo>
                    <a:cubicBezTo>
                      <a:pt x="1058044" y="566880"/>
                      <a:pt x="1065183" y="631800"/>
                      <a:pt x="1051619" y="701001"/>
                    </a:cubicBezTo>
                    <a:cubicBezTo>
                      <a:pt x="1032344" y="793745"/>
                      <a:pt x="970948" y="850818"/>
                      <a:pt x="877427" y="865799"/>
                    </a:cubicBezTo>
                    <a:cubicBezTo>
                      <a:pt x="817460" y="875787"/>
                      <a:pt x="757492" y="844397"/>
                      <a:pt x="731078" y="789464"/>
                    </a:cubicBezTo>
                    <a:cubicBezTo>
                      <a:pt x="706805" y="738099"/>
                      <a:pt x="700380" y="683166"/>
                      <a:pt x="696097" y="628233"/>
                    </a:cubicBezTo>
                    <a:cubicBezTo>
                      <a:pt x="694669" y="601124"/>
                      <a:pt x="693955" y="574014"/>
                      <a:pt x="692527" y="547618"/>
                    </a:cubicBezTo>
                    <a:cubicBezTo>
                      <a:pt x="689671" y="546905"/>
                      <a:pt x="690385" y="547618"/>
                      <a:pt x="687530" y="546905"/>
                    </a:cubicBezTo>
                    <a:cubicBezTo>
                      <a:pt x="681819" y="571161"/>
                      <a:pt x="672538" y="594703"/>
                      <a:pt x="671110" y="618959"/>
                    </a:cubicBezTo>
                    <a:cubicBezTo>
                      <a:pt x="668254" y="658910"/>
                      <a:pt x="671824" y="699575"/>
                      <a:pt x="671824" y="740239"/>
                    </a:cubicBezTo>
                    <a:cubicBezTo>
                      <a:pt x="671824" y="769489"/>
                      <a:pt x="671110" y="799452"/>
                      <a:pt x="670396" y="828702"/>
                    </a:cubicBezTo>
                    <a:cubicBezTo>
                      <a:pt x="670396" y="833696"/>
                      <a:pt x="668254" y="838690"/>
                      <a:pt x="665399" y="843684"/>
                    </a:cubicBezTo>
                    <a:cubicBezTo>
                      <a:pt x="658260" y="855812"/>
                      <a:pt x="644696" y="856525"/>
                      <a:pt x="639698" y="843684"/>
                    </a:cubicBezTo>
                    <a:cubicBezTo>
                      <a:pt x="634701" y="831556"/>
                      <a:pt x="631846" y="817287"/>
                      <a:pt x="632559" y="804446"/>
                    </a:cubicBezTo>
                    <a:cubicBezTo>
                      <a:pt x="632559" y="756647"/>
                      <a:pt x="634701" y="709562"/>
                      <a:pt x="636129" y="661764"/>
                    </a:cubicBezTo>
                    <a:cubicBezTo>
                      <a:pt x="637557" y="622526"/>
                      <a:pt x="631846" y="584002"/>
                      <a:pt x="612570" y="544051"/>
                    </a:cubicBezTo>
                    <a:cubicBezTo>
                      <a:pt x="611142" y="572587"/>
                      <a:pt x="610429" y="596843"/>
                      <a:pt x="609001" y="620386"/>
                    </a:cubicBezTo>
                    <a:cubicBezTo>
                      <a:pt x="605431" y="676032"/>
                      <a:pt x="599006" y="730251"/>
                      <a:pt x="576875" y="781617"/>
                    </a:cubicBezTo>
                    <a:cubicBezTo>
                      <a:pt x="556886" y="827275"/>
                      <a:pt x="525474" y="860092"/>
                      <a:pt x="474074" y="865799"/>
                    </a:cubicBezTo>
                    <a:cubicBezTo>
                      <a:pt x="389119" y="873647"/>
                      <a:pt x="321299" y="842257"/>
                      <a:pt x="279179" y="768062"/>
                    </a:cubicBezTo>
                    <a:cubicBezTo>
                      <a:pt x="240628" y="699575"/>
                      <a:pt x="233489" y="626093"/>
                      <a:pt x="270612" y="553325"/>
                    </a:cubicBezTo>
                    <a:cubicBezTo>
                      <a:pt x="278465" y="537630"/>
                      <a:pt x="291315" y="524789"/>
                      <a:pt x="304165" y="507667"/>
                    </a:cubicBezTo>
                    <a:cubicBezTo>
                      <a:pt x="288459" y="507667"/>
                      <a:pt x="273468" y="509094"/>
                      <a:pt x="259903" y="507667"/>
                    </a:cubicBezTo>
                    <a:cubicBezTo>
                      <a:pt x="230634" y="504100"/>
                      <a:pt x="209216" y="487691"/>
                      <a:pt x="192083" y="464862"/>
                    </a:cubicBezTo>
                    <a:cubicBezTo>
                      <a:pt x="107129" y="348576"/>
                      <a:pt x="42164" y="223016"/>
                      <a:pt x="4327" y="83187"/>
                    </a:cubicBezTo>
                    <a:cubicBezTo>
                      <a:pt x="2899" y="78193"/>
                      <a:pt x="2185" y="72486"/>
                      <a:pt x="1471" y="67492"/>
                    </a:cubicBezTo>
                    <a:cubicBezTo>
                      <a:pt x="-4240" y="25401"/>
                      <a:pt x="5755" y="10419"/>
                      <a:pt x="47875" y="3998"/>
                    </a:cubicBezTo>
                    <a:cubicBezTo>
                      <a:pt x="99990" y="-4562"/>
                      <a:pt x="149963" y="2572"/>
                      <a:pt x="199936" y="18980"/>
                    </a:cubicBezTo>
                    <a:cubicBezTo>
                      <a:pt x="279179" y="46803"/>
                      <a:pt x="348427" y="91748"/>
                      <a:pt x="412678" y="145254"/>
                    </a:cubicBezTo>
                    <a:cubicBezTo>
                      <a:pt x="471932" y="194479"/>
                      <a:pt x="524760" y="250839"/>
                      <a:pt x="565453" y="317186"/>
                    </a:cubicBezTo>
                    <a:cubicBezTo>
                      <a:pt x="582586" y="344296"/>
                      <a:pt x="595437" y="374259"/>
                      <a:pt x="609715" y="402795"/>
                    </a:cubicBezTo>
                    <a:cubicBezTo>
                      <a:pt x="613998" y="397088"/>
                      <a:pt x="618995" y="392094"/>
                      <a:pt x="623993" y="385674"/>
                    </a:cubicBezTo>
                    <a:cubicBezTo>
                      <a:pt x="628276" y="380680"/>
                      <a:pt x="633987" y="376399"/>
                      <a:pt x="640412" y="374259"/>
                    </a:cubicBezTo>
                    <a:cubicBezTo>
                      <a:pt x="637557" y="367125"/>
                      <a:pt x="633273" y="359991"/>
                      <a:pt x="629704" y="353570"/>
                    </a:cubicBezTo>
                    <a:cubicBezTo>
                      <a:pt x="624707" y="344296"/>
                      <a:pt x="619709" y="335735"/>
                      <a:pt x="614712" y="327887"/>
                    </a:cubicBezTo>
                    <a:cubicBezTo>
                      <a:pt x="609001" y="319326"/>
                      <a:pt x="604003" y="311479"/>
                      <a:pt x="597578" y="303631"/>
                    </a:cubicBezTo>
                    <a:cubicBezTo>
                      <a:pt x="594723" y="299351"/>
                      <a:pt x="591867" y="295784"/>
                      <a:pt x="589012" y="291503"/>
                    </a:cubicBezTo>
                    <a:cubicBezTo>
                      <a:pt x="589012" y="291503"/>
                      <a:pt x="589012" y="291503"/>
                      <a:pt x="579731" y="280089"/>
                    </a:cubicBezTo>
                    <a:cubicBezTo>
                      <a:pt x="573306" y="272241"/>
                      <a:pt x="566167" y="264394"/>
                      <a:pt x="559742" y="256546"/>
                    </a:cubicBezTo>
                    <a:cubicBezTo>
                      <a:pt x="553317" y="247985"/>
                      <a:pt x="547605" y="239424"/>
                      <a:pt x="543322" y="230150"/>
                    </a:cubicBezTo>
                    <a:cubicBezTo>
                      <a:pt x="539038" y="220876"/>
                      <a:pt x="535469" y="210888"/>
                      <a:pt x="532613" y="200900"/>
                    </a:cubicBezTo>
                    <a:cubicBezTo>
                      <a:pt x="529758" y="190912"/>
                      <a:pt x="527616" y="180924"/>
                      <a:pt x="527616" y="169510"/>
                    </a:cubicBezTo>
                    <a:cubicBezTo>
                      <a:pt x="527616" y="169510"/>
                      <a:pt x="527616" y="169510"/>
                      <a:pt x="530472" y="168083"/>
                    </a:cubicBezTo>
                    <a:cubicBezTo>
                      <a:pt x="538325" y="175217"/>
                      <a:pt x="545464" y="183065"/>
                      <a:pt x="551889" y="190912"/>
                    </a:cubicBezTo>
                    <a:cubicBezTo>
                      <a:pt x="559028" y="198760"/>
                      <a:pt x="564739" y="206607"/>
                      <a:pt x="570450" y="214455"/>
                    </a:cubicBezTo>
                    <a:cubicBezTo>
                      <a:pt x="576161" y="222302"/>
                      <a:pt x="581159" y="230863"/>
                      <a:pt x="586156" y="239424"/>
                    </a:cubicBezTo>
                    <a:cubicBezTo>
                      <a:pt x="590439" y="248699"/>
                      <a:pt x="594723" y="257260"/>
                      <a:pt x="599720" y="265820"/>
                    </a:cubicBezTo>
                    <a:cubicBezTo>
                      <a:pt x="599720" y="265820"/>
                      <a:pt x="599720" y="265820"/>
                      <a:pt x="608287" y="278662"/>
                    </a:cubicBezTo>
                    <a:cubicBezTo>
                      <a:pt x="610429" y="282942"/>
                      <a:pt x="613284" y="287936"/>
                      <a:pt x="615426" y="292217"/>
                    </a:cubicBezTo>
                    <a:cubicBezTo>
                      <a:pt x="620423" y="301491"/>
                      <a:pt x="624707" y="310765"/>
                      <a:pt x="628276" y="320753"/>
                    </a:cubicBezTo>
                    <a:cubicBezTo>
                      <a:pt x="635415" y="337875"/>
                      <a:pt x="641126" y="354997"/>
                      <a:pt x="645410" y="372832"/>
                    </a:cubicBezTo>
                    <a:cubicBezTo>
                      <a:pt x="648265" y="372832"/>
                      <a:pt x="650407" y="372119"/>
                      <a:pt x="653263" y="372119"/>
                    </a:cubicBezTo>
                    <a:cubicBezTo>
                      <a:pt x="653976" y="372119"/>
                      <a:pt x="653976" y="372119"/>
                      <a:pt x="654690" y="372832"/>
                    </a:cubicBezTo>
                    <a:cubicBezTo>
                      <a:pt x="656118" y="372832"/>
                      <a:pt x="658260" y="372832"/>
                      <a:pt x="659688" y="373546"/>
                    </a:cubicBezTo>
                    <a:cubicBezTo>
                      <a:pt x="663971" y="354997"/>
                      <a:pt x="669682" y="337875"/>
                      <a:pt x="676821" y="320753"/>
                    </a:cubicBezTo>
                    <a:cubicBezTo>
                      <a:pt x="680391" y="310765"/>
                      <a:pt x="684674" y="301491"/>
                      <a:pt x="689671" y="292217"/>
                    </a:cubicBezTo>
                    <a:cubicBezTo>
                      <a:pt x="691813" y="287936"/>
                      <a:pt x="694669" y="282942"/>
                      <a:pt x="696810" y="278662"/>
                    </a:cubicBezTo>
                    <a:cubicBezTo>
                      <a:pt x="696810" y="278662"/>
                      <a:pt x="696810" y="278662"/>
                      <a:pt x="705377" y="265820"/>
                    </a:cubicBezTo>
                    <a:cubicBezTo>
                      <a:pt x="710375" y="257260"/>
                      <a:pt x="714658" y="248699"/>
                      <a:pt x="718941" y="239424"/>
                    </a:cubicBezTo>
                    <a:cubicBezTo>
                      <a:pt x="723939" y="230863"/>
                      <a:pt x="728936" y="222302"/>
                      <a:pt x="734647" y="214455"/>
                    </a:cubicBezTo>
                    <a:cubicBezTo>
                      <a:pt x="740358" y="206607"/>
                      <a:pt x="746070" y="198760"/>
                      <a:pt x="753209" y="190912"/>
                    </a:cubicBezTo>
                    <a:cubicBezTo>
                      <a:pt x="759634" y="183065"/>
                      <a:pt x="766773" y="175217"/>
                      <a:pt x="774626" y="168083"/>
                    </a:cubicBezTo>
                    <a:cubicBezTo>
                      <a:pt x="774626" y="168083"/>
                      <a:pt x="774626" y="168083"/>
                      <a:pt x="777481" y="169510"/>
                    </a:cubicBezTo>
                    <a:cubicBezTo>
                      <a:pt x="777481" y="180924"/>
                      <a:pt x="775340" y="190912"/>
                      <a:pt x="772484" y="200900"/>
                    </a:cubicBezTo>
                    <a:cubicBezTo>
                      <a:pt x="769628" y="210888"/>
                      <a:pt x="766059" y="220876"/>
                      <a:pt x="761775" y="230150"/>
                    </a:cubicBezTo>
                    <a:cubicBezTo>
                      <a:pt x="757492" y="239424"/>
                      <a:pt x="751781" y="247985"/>
                      <a:pt x="745356" y="256546"/>
                    </a:cubicBezTo>
                    <a:cubicBezTo>
                      <a:pt x="738931" y="264394"/>
                      <a:pt x="731792" y="272241"/>
                      <a:pt x="725367" y="280089"/>
                    </a:cubicBezTo>
                    <a:cubicBezTo>
                      <a:pt x="725367" y="280089"/>
                      <a:pt x="725367" y="280089"/>
                      <a:pt x="716086" y="291503"/>
                    </a:cubicBezTo>
                    <a:cubicBezTo>
                      <a:pt x="713230" y="295784"/>
                      <a:pt x="710375" y="299351"/>
                      <a:pt x="707519" y="303631"/>
                    </a:cubicBezTo>
                    <a:cubicBezTo>
                      <a:pt x="701094" y="311479"/>
                      <a:pt x="696097" y="319326"/>
                      <a:pt x="690385" y="327887"/>
                    </a:cubicBezTo>
                    <a:cubicBezTo>
                      <a:pt x="685388" y="335735"/>
                      <a:pt x="680391" y="344296"/>
                      <a:pt x="675393" y="353570"/>
                    </a:cubicBezTo>
                    <a:cubicBezTo>
                      <a:pt x="671824" y="359991"/>
                      <a:pt x="667541" y="367125"/>
                      <a:pt x="663971" y="374259"/>
                    </a:cubicBezTo>
                    <a:cubicBezTo>
                      <a:pt x="670396" y="376399"/>
                      <a:pt x="676107" y="380680"/>
                      <a:pt x="680391" y="385674"/>
                    </a:cubicBezTo>
                    <a:cubicBezTo>
                      <a:pt x="686102" y="392808"/>
                      <a:pt x="693241" y="400655"/>
                      <a:pt x="696810" y="405649"/>
                    </a:cubicBezTo>
                    <a:cubicBezTo>
                      <a:pt x="700380" y="394234"/>
                      <a:pt x="703236" y="384960"/>
                      <a:pt x="707519" y="375686"/>
                    </a:cubicBezTo>
                    <a:cubicBezTo>
                      <a:pt x="732506" y="314332"/>
                      <a:pt x="771770" y="263680"/>
                      <a:pt x="816746" y="216595"/>
                    </a:cubicBezTo>
                    <a:cubicBezTo>
                      <a:pt x="898844" y="130272"/>
                      <a:pt x="991651" y="59645"/>
                      <a:pt x="1105162" y="18980"/>
                    </a:cubicBezTo>
                    <a:cubicBezTo>
                      <a:pt x="1130862" y="10063"/>
                      <a:pt x="1156919" y="3999"/>
                      <a:pt x="1183334" y="14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63"/>
                <a:endParaRPr lang="en-US" dirty="0">
                  <a:solidFill>
                    <a:srgbClr val="000000"/>
                  </a:solidFill>
                  <a:latin typeface="Arial" panose="020B0604020202020204"/>
                </a:endParaRPr>
              </a:p>
            </p:txBody>
          </p:sp>
        </p:grpSp>
      </p:grpSp>
      <p:pic>
        <p:nvPicPr>
          <p:cNvPr id="23" name="Gráfico 8" descr="Sala de aula com preenchimento sólido">
            <a:extLst>
              <a:ext uri="{FF2B5EF4-FFF2-40B4-BE49-F238E27FC236}">
                <a16:creationId xmlns:a16="http://schemas.microsoft.com/office/drawing/2014/main" id="{2FC7599A-1F5D-440E-9BD6-6F38CB35F4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93563" y="3414312"/>
            <a:ext cx="526188" cy="526188"/>
          </a:xfrm>
          <a:prstGeom prst="rect">
            <a:avLst/>
          </a:prstGeom>
        </p:spPr>
      </p:pic>
      <p:sp>
        <p:nvSpPr>
          <p:cNvPr id="25" name="Retângulo 9">
            <a:extLst>
              <a:ext uri="{FF2B5EF4-FFF2-40B4-BE49-F238E27FC236}">
                <a16:creationId xmlns:a16="http://schemas.microsoft.com/office/drawing/2014/main" id="{A09DAA29-059D-4514-BEDE-C9ADF055B0F7}"/>
              </a:ext>
            </a:extLst>
          </p:cNvPr>
          <p:cNvSpPr/>
          <p:nvPr userDrawn="1"/>
        </p:nvSpPr>
        <p:spPr>
          <a:xfrm>
            <a:off x="8344635" y="2028611"/>
            <a:ext cx="18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800"/>
              </a:spcAft>
            </a:pPr>
            <a:endParaRPr lang="en-US" sz="1200" b="1" dirty="0">
              <a:solidFill>
                <a:srgbClr val="FFC000"/>
              </a:solidFill>
            </a:endParaRP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CE3F60A6-CF70-451F-90C7-0AE431F12618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57566" y="2166938"/>
            <a:ext cx="3684040" cy="107730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Agile Metrics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B69B67C-1A99-46FC-850F-A57210A18F37}"/>
              </a:ext>
            </a:extLst>
          </p:cNvPr>
          <p:cNvSpPr/>
          <p:nvPr userDrawn="1"/>
        </p:nvSpPr>
        <p:spPr>
          <a:xfrm>
            <a:off x="3016059" y="42225"/>
            <a:ext cx="156579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r"/>
            <a:r>
              <a:rPr lang="en-US" sz="2400" b="0" dirty="0">
                <a:solidFill>
                  <a:schemeClr val="bg1"/>
                </a:solidFill>
              </a:rPr>
              <a:t>One Page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A294544-03B1-4C02-AF07-852E4ED737F2}"/>
              </a:ext>
            </a:extLst>
          </p:cNvPr>
          <p:cNvSpPr/>
          <p:nvPr userDrawn="1"/>
        </p:nvSpPr>
        <p:spPr>
          <a:xfrm>
            <a:off x="-13887" y="547399"/>
            <a:ext cx="2938062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l"/>
            <a:r>
              <a:rPr lang="en-US" sz="2000" b="1" dirty="0">
                <a:solidFill>
                  <a:schemeClr val="bg1"/>
                </a:solidFill>
              </a:rPr>
              <a:t>Highlights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C4A4D3-26F0-4B8E-A3E7-9DA917DCFEFD}"/>
              </a:ext>
            </a:extLst>
          </p:cNvPr>
          <p:cNvSpPr/>
          <p:nvPr userDrawn="1"/>
        </p:nvSpPr>
        <p:spPr>
          <a:xfrm>
            <a:off x="4647406" y="15194"/>
            <a:ext cx="2938062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l"/>
            <a:r>
              <a:rPr lang="en-US" sz="2000" b="1" dirty="0">
                <a:solidFill>
                  <a:schemeClr val="bg1"/>
                </a:solidFill>
              </a:rPr>
              <a:t>Agile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919D3E3-3F12-4833-A6C8-9A82B06F7B3D}"/>
              </a:ext>
            </a:extLst>
          </p:cNvPr>
          <p:cNvSpPr/>
          <p:nvPr userDrawn="1"/>
        </p:nvSpPr>
        <p:spPr>
          <a:xfrm>
            <a:off x="8422491" y="10985"/>
            <a:ext cx="2938062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l"/>
            <a:r>
              <a:rPr lang="en-US" sz="2000" b="1" dirty="0">
                <a:solidFill>
                  <a:schemeClr val="tx1"/>
                </a:solidFill>
              </a:rPr>
              <a:t>Finance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F9C03E9-24F1-48F2-907E-4AE9B111FAC0}"/>
              </a:ext>
            </a:extLst>
          </p:cNvPr>
          <p:cNvSpPr/>
          <p:nvPr userDrawn="1"/>
        </p:nvSpPr>
        <p:spPr>
          <a:xfrm>
            <a:off x="4610393" y="3421850"/>
            <a:ext cx="2938062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l"/>
            <a:r>
              <a:rPr lang="en-US" sz="2000" b="1" dirty="0">
                <a:solidFill>
                  <a:schemeClr val="tx1"/>
                </a:solidFill>
              </a:rPr>
              <a:t>Innovation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AB904D0-BB62-4353-8987-F1117DFA3774}"/>
              </a:ext>
            </a:extLst>
          </p:cNvPr>
          <p:cNvSpPr/>
          <p:nvPr userDrawn="1"/>
        </p:nvSpPr>
        <p:spPr>
          <a:xfrm>
            <a:off x="8383107" y="3421850"/>
            <a:ext cx="2938062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l"/>
            <a:r>
              <a:rPr lang="en-US" sz="2000" b="1" dirty="0">
                <a:solidFill>
                  <a:schemeClr val="bg1"/>
                </a:solidFill>
              </a:rPr>
              <a:t>Skills</a:t>
            </a:r>
          </a:p>
        </p:txBody>
      </p:sp>
      <p:sp>
        <p:nvSpPr>
          <p:cNvPr id="67" name="Title 50">
            <a:extLst>
              <a:ext uri="{FF2B5EF4-FFF2-40B4-BE49-F238E27FC236}">
                <a16:creationId xmlns:a16="http://schemas.microsoft.com/office/drawing/2014/main" id="{F4AFFD24-823E-462B-8343-58FA3A278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29" y="13539"/>
            <a:ext cx="2938062" cy="513954"/>
          </a:xfrm>
        </p:spPr>
        <p:txBody>
          <a:bodyPr anchor="ctr">
            <a:noAutofit/>
          </a:bodyPr>
          <a:lstStyle>
            <a:lvl1pPr algn="l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Squad Name</a:t>
            </a:r>
          </a:p>
        </p:txBody>
      </p:sp>
      <p:sp>
        <p:nvSpPr>
          <p:cNvPr id="69" name="Picture Placeholder 44">
            <a:extLst>
              <a:ext uri="{FF2B5EF4-FFF2-40B4-BE49-F238E27FC236}">
                <a16:creationId xmlns:a16="http://schemas.microsoft.com/office/drawing/2014/main" id="{B58768FE-4AFB-4CF5-B42D-FCD530056808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8446416" y="2175567"/>
            <a:ext cx="3684040" cy="10773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Finance Metrics</a:t>
            </a:r>
          </a:p>
        </p:txBody>
      </p:sp>
      <p:sp>
        <p:nvSpPr>
          <p:cNvPr id="76" name="Text Placeholder 70">
            <a:extLst>
              <a:ext uri="{FF2B5EF4-FFF2-40B4-BE49-F238E27FC236}">
                <a16:creationId xmlns:a16="http://schemas.microsoft.com/office/drawing/2014/main" id="{1CE7F12E-AA37-4671-A9F4-A11470FDC9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4271" y="1066736"/>
            <a:ext cx="4395708" cy="5741325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endParaRPr lang="en-US" dirty="0"/>
          </a:p>
        </p:txBody>
      </p:sp>
      <p:sp>
        <p:nvSpPr>
          <p:cNvPr id="80" name="Text Placeholder 70">
            <a:extLst>
              <a:ext uri="{FF2B5EF4-FFF2-40B4-BE49-F238E27FC236}">
                <a16:creationId xmlns:a16="http://schemas.microsoft.com/office/drawing/2014/main" id="{A4BC0E1E-FAAA-4381-837E-A194CD6311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716557" y="474293"/>
            <a:ext cx="3525548" cy="1640758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endParaRPr lang="en-US" dirty="0"/>
          </a:p>
        </p:txBody>
      </p:sp>
      <p:sp>
        <p:nvSpPr>
          <p:cNvPr id="82" name="Text Placeholder 70">
            <a:extLst>
              <a:ext uri="{FF2B5EF4-FFF2-40B4-BE49-F238E27FC236}">
                <a16:creationId xmlns:a16="http://schemas.microsoft.com/office/drawing/2014/main" id="{1755A441-9857-4039-AD57-1FA2B6A0FC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89171" y="3940499"/>
            <a:ext cx="3495396" cy="2867563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endParaRPr lang="en-US" dirty="0"/>
          </a:p>
        </p:txBody>
      </p:sp>
      <p:sp>
        <p:nvSpPr>
          <p:cNvPr id="84" name="Text Placeholder 70">
            <a:extLst>
              <a:ext uri="{FF2B5EF4-FFF2-40B4-BE49-F238E27FC236}">
                <a16:creationId xmlns:a16="http://schemas.microsoft.com/office/drawing/2014/main" id="{F5A07353-D3A2-4DD7-964D-DC79E5918A2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80690" y="3940499"/>
            <a:ext cx="3495396" cy="2867563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6" name="Text Placeholder 70">
            <a:extLst>
              <a:ext uri="{FF2B5EF4-FFF2-40B4-BE49-F238E27FC236}">
                <a16:creationId xmlns:a16="http://schemas.microsoft.com/office/drawing/2014/main" id="{BB03E56D-A84D-4BD3-9DBA-8D36000D8CB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485800" y="484615"/>
            <a:ext cx="3525548" cy="1640758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B248D92-A993-4039-977E-9CED604CDB7F}"/>
              </a:ext>
            </a:extLst>
          </p:cNvPr>
          <p:cNvGrpSpPr/>
          <p:nvPr userDrawn="1"/>
        </p:nvGrpSpPr>
        <p:grpSpPr>
          <a:xfrm>
            <a:off x="7805589" y="3496906"/>
            <a:ext cx="505269" cy="351214"/>
            <a:chOff x="12903516" y="2420624"/>
            <a:chExt cx="505269" cy="351214"/>
          </a:xfrm>
        </p:grpSpPr>
        <p:sp>
          <p:nvSpPr>
            <p:cNvPr id="90" name="Freeform 80">
              <a:extLst>
                <a:ext uri="{FF2B5EF4-FFF2-40B4-BE49-F238E27FC236}">
                  <a16:creationId xmlns:a16="http://schemas.microsoft.com/office/drawing/2014/main" id="{8F019EB6-52FB-41A7-BD49-1830650B4B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03516" y="2420624"/>
              <a:ext cx="505269" cy="351214"/>
            </a:xfrm>
            <a:custGeom>
              <a:avLst/>
              <a:gdLst>
                <a:gd name="connsiteX0" fmla="*/ 154359 w 1429679"/>
                <a:gd name="connsiteY0" fmla="*/ 31750 h 993775"/>
                <a:gd name="connsiteX1" fmla="*/ 105147 w 1429679"/>
                <a:gd name="connsiteY1" fmla="*/ 35317 h 993775"/>
                <a:gd name="connsiteX2" fmla="*/ 33111 w 1429679"/>
                <a:gd name="connsiteY2" fmla="*/ 134480 h 993775"/>
                <a:gd name="connsiteX3" fmla="*/ 33111 w 1429679"/>
                <a:gd name="connsiteY3" fmla="*/ 138047 h 993775"/>
                <a:gd name="connsiteX4" fmla="*/ 36677 w 1429679"/>
                <a:gd name="connsiteY4" fmla="*/ 154455 h 993775"/>
                <a:gd name="connsiteX5" fmla="*/ 229248 w 1429679"/>
                <a:gd name="connsiteY5" fmla="*/ 546112 h 993775"/>
                <a:gd name="connsiteX6" fmla="*/ 305563 w 1429679"/>
                <a:gd name="connsiteY6" fmla="*/ 599617 h 993775"/>
                <a:gd name="connsiteX7" fmla="*/ 304850 w 1429679"/>
                <a:gd name="connsiteY7" fmla="*/ 601758 h 993775"/>
                <a:gd name="connsiteX8" fmla="*/ 314121 w 1429679"/>
                <a:gd name="connsiteY8" fmla="*/ 846454 h 993775"/>
                <a:gd name="connsiteX9" fmla="*/ 509545 w 1429679"/>
                <a:gd name="connsiteY9" fmla="*/ 960598 h 993775"/>
                <a:gd name="connsiteX10" fmla="*/ 538787 w 1429679"/>
                <a:gd name="connsiteY10" fmla="*/ 959172 h 993775"/>
                <a:gd name="connsiteX11" fmla="*/ 662888 w 1429679"/>
                <a:gd name="connsiteY11" fmla="*/ 867143 h 993775"/>
                <a:gd name="connsiteX12" fmla="*/ 672160 w 1429679"/>
                <a:gd name="connsiteY12" fmla="*/ 917794 h 993775"/>
                <a:gd name="connsiteX13" fmla="*/ 713527 w 1429679"/>
                <a:gd name="connsiteY13" fmla="*/ 947044 h 993775"/>
                <a:gd name="connsiteX14" fmla="*/ 754894 w 1429679"/>
                <a:gd name="connsiteY14" fmla="*/ 921361 h 993775"/>
                <a:gd name="connsiteX15" fmla="*/ 763453 w 1429679"/>
                <a:gd name="connsiteY15" fmla="*/ 892112 h 993775"/>
                <a:gd name="connsiteX16" fmla="*/ 764166 w 1429679"/>
                <a:gd name="connsiteY16" fmla="*/ 864289 h 993775"/>
                <a:gd name="connsiteX17" fmla="*/ 764166 w 1429679"/>
                <a:gd name="connsiteY17" fmla="*/ 865716 h 993775"/>
                <a:gd name="connsiteX18" fmla="*/ 916796 w 1429679"/>
                <a:gd name="connsiteY18" fmla="*/ 962025 h 993775"/>
                <a:gd name="connsiteX19" fmla="*/ 943899 w 1429679"/>
                <a:gd name="connsiteY19" fmla="*/ 959885 h 993775"/>
                <a:gd name="connsiteX20" fmla="*/ 1143602 w 1429679"/>
                <a:gd name="connsiteY20" fmla="*/ 770120 h 993775"/>
                <a:gd name="connsiteX21" fmla="*/ 1122918 w 1429679"/>
                <a:gd name="connsiteY21" fmla="*/ 598904 h 993775"/>
                <a:gd name="connsiteX22" fmla="*/ 1208505 w 1429679"/>
                <a:gd name="connsiteY22" fmla="*/ 533984 h 993775"/>
                <a:gd name="connsiteX23" fmla="*/ 1351150 w 1429679"/>
                <a:gd name="connsiteY23" fmla="*/ 275733 h 993775"/>
                <a:gd name="connsiteX24" fmla="*/ 1396083 w 1429679"/>
                <a:gd name="connsiteY24" fmla="*/ 128773 h 993775"/>
                <a:gd name="connsiteX25" fmla="*/ 1330466 w 1429679"/>
                <a:gd name="connsiteY25" fmla="*/ 36744 h 993775"/>
                <a:gd name="connsiteX26" fmla="*/ 1273409 w 1429679"/>
                <a:gd name="connsiteY26" fmla="*/ 31750 h 993775"/>
                <a:gd name="connsiteX27" fmla="*/ 1156440 w 1429679"/>
                <a:gd name="connsiteY27" fmla="*/ 52439 h 993775"/>
                <a:gd name="connsiteX28" fmla="*/ 876856 w 1429679"/>
                <a:gd name="connsiteY28" fmla="*/ 235783 h 993775"/>
                <a:gd name="connsiteX29" fmla="*/ 874003 w 1429679"/>
                <a:gd name="connsiteY29" fmla="*/ 236496 h 993775"/>
                <a:gd name="connsiteX30" fmla="*/ 870437 w 1429679"/>
                <a:gd name="connsiteY30" fmla="*/ 232929 h 993775"/>
                <a:gd name="connsiteX31" fmla="*/ 852606 w 1429679"/>
                <a:gd name="connsiteY31" fmla="*/ 203680 h 993775"/>
                <a:gd name="connsiteX32" fmla="*/ 849753 w 1429679"/>
                <a:gd name="connsiteY32" fmla="*/ 202966 h 993775"/>
                <a:gd name="connsiteX33" fmla="*/ 836202 w 1429679"/>
                <a:gd name="connsiteY33" fmla="*/ 199399 h 993775"/>
                <a:gd name="connsiteX34" fmla="*/ 816232 w 1429679"/>
                <a:gd name="connsiteY34" fmla="*/ 207247 h 993775"/>
                <a:gd name="connsiteX35" fmla="*/ 790555 w 1429679"/>
                <a:gd name="connsiteY35" fmla="*/ 232929 h 993775"/>
                <a:gd name="connsiteX36" fmla="*/ 770585 w 1429679"/>
                <a:gd name="connsiteY36" fmla="*/ 258612 h 993775"/>
                <a:gd name="connsiteX37" fmla="*/ 752755 w 1429679"/>
                <a:gd name="connsiteY37" fmla="*/ 287861 h 993775"/>
                <a:gd name="connsiteX38" fmla="*/ 750615 w 1429679"/>
                <a:gd name="connsiteY38" fmla="*/ 292142 h 993775"/>
                <a:gd name="connsiteX39" fmla="*/ 740630 w 1429679"/>
                <a:gd name="connsiteY39" fmla="*/ 311403 h 993775"/>
                <a:gd name="connsiteX40" fmla="*/ 731358 w 1429679"/>
                <a:gd name="connsiteY40" fmla="*/ 325671 h 993775"/>
                <a:gd name="connsiteX41" fmla="*/ 729218 w 1429679"/>
                <a:gd name="connsiteY41" fmla="*/ 329238 h 993775"/>
                <a:gd name="connsiteX42" fmla="*/ 723512 w 1429679"/>
                <a:gd name="connsiteY42" fmla="*/ 340653 h 993775"/>
                <a:gd name="connsiteX43" fmla="*/ 722799 w 1429679"/>
                <a:gd name="connsiteY43" fmla="*/ 341366 h 993775"/>
                <a:gd name="connsiteX44" fmla="*/ 714240 w 1429679"/>
                <a:gd name="connsiteY44" fmla="*/ 346360 h 993775"/>
                <a:gd name="connsiteX45" fmla="*/ 705682 w 1429679"/>
                <a:gd name="connsiteY45" fmla="*/ 341366 h 993775"/>
                <a:gd name="connsiteX46" fmla="*/ 705682 w 1429679"/>
                <a:gd name="connsiteY46" fmla="*/ 340653 h 993775"/>
                <a:gd name="connsiteX47" fmla="*/ 699263 w 1429679"/>
                <a:gd name="connsiteY47" fmla="*/ 329238 h 993775"/>
                <a:gd name="connsiteX48" fmla="*/ 697123 w 1429679"/>
                <a:gd name="connsiteY48" fmla="*/ 325671 h 993775"/>
                <a:gd name="connsiteX49" fmla="*/ 687851 w 1429679"/>
                <a:gd name="connsiteY49" fmla="*/ 311403 h 993775"/>
                <a:gd name="connsiteX50" fmla="*/ 677866 w 1429679"/>
                <a:gd name="connsiteY50" fmla="*/ 292142 h 993775"/>
                <a:gd name="connsiteX51" fmla="*/ 675726 w 1429679"/>
                <a:gd name="connsiteY51" fmla="*/ 287861 h 993775"/>
                <a:gd name="connsiteX52" fmla="*/ 657896 w 1429679"/>
                <a:gd name="connsiteY52" fmla="*/ 258612 h 993775"/>
                <a:gd name="connsiteX53" fmla="*/ 637925 w 1429679"/>
                <a:gd name="connsiteY53" fmla="*/ 232929 h 993775"/>
                <a:gd name="connsiteX54" fmla="*/ 612249 w 1429679"/>
                <a:gd name="connsiteY54" fmla="*/ 207247 h 993775"/>
                <a:gd name="connsiteX55" fmla="*/ 592279 w 1429679"/>
                <a:gd name="connsiteY55" fmla="*/ 199399 h 993775"/>
                <a:gd name="connsiteX56" fmla="*/ 578728 w 1429679"/>
                <a:gd name="connsiteY56" fmla="*/ 202966 h 993775"/>
                <a:gd name="connsiteX57" fmla="*/ 575875 w 1429679"/>
                <a:gd name="connsiteY57" fmla="*/ 203680 h 993775"/>
                <a:gd name="connsiteX58" fmla="*/ 558044 w 1429679"/>
                <a:gd name="connsiteY58" fmla="*/ 232929 h 993775"/>
                <a:gd name="connsiteX59" fmla="*/ 554478 w 1429679"/>
                <a:gd name="connsiteY59" fmla="*/ 236496 h 993775"/>
                <a:gd name="connsiteX60" fmla="*/ 552338 w 1429679"/>
                <a:gd name="connsiteY60" fmla="*/ 235783 h 993775"/>
                <a:gd name="connsiteX61" fmla="*/ 494567 w 1429679"/>
                <a:gd name="connsiteY61" fmla="*/ 183705 h 993775"/>
                <a:gd name="connsiteX62" fmla="*/ 272041 w 1429679"/>
                <a:gd name="connsiteY62" fmla="*/ 52439 h 993775"/>
                <a:gd name="connsiteX63" fmla="*/ 154359 w 1429679"/>
                <a:gd name="connsiteY63" fmla="*/ 31750 h 993775"/>
                <a:gd name="connsiteX64" fmla="*/ 154627 w 1429679"/>
                <a:gd name="connsiteY64" fmla="*/ 0 h 993775"/>
                <a:gd name="connsiteX65" fmla="*/ 282360 w 1429679"/>
                <a:gd name="connsiteY65" fmla="*/ 22132 h 993775"/>
                <a:gd name="connsiteX66" fmla="*/ 514990 w 1429679"/>
                <a:gd name="connsiteY66" fmla="*/ 159204 h 993775"/>
                <a:gd name="connsiteX67" fmla="*/ 546388 w 1429679"/>
                <a:gd name="connsiteY67" fmla="*/ 186333 h 993775"/>
                <a:gd name="connsiteX68" fmla="*/ 562800 w 1429679"/>
                <a:gd name="connsiteY68" fmla="*/ 174910 h 993775"/>
                <a:gd name="connsiteX69" fmla="*/ 565654 w 1429679"/>
                <a:gd name="connsiteY69" fmla="*/ 174196 h 993775"/>
                <a:gd name="connsiteX70" fmla="*/ 592771 w 1429679"/>
                <a:gd name="connsiteY70" fmla="*/ 167771 h 993775"/>
                <a:gd name="connsiteX71" fmla="*/ 633445 w 1429679"/>
                <a:gd name="connsiteY71" fmla="*/ 182763 h 993775"/>
                <a:gd name="connsiteX72" fmla="*/ 661989 w 1429679"/>
                <a:gd name="connsiteY72" fmla="*/ 212034 h 993775"/>
                <a:gd name="connsiteX73" fmla="*/ 661989 w 1429679"/>
                <a:gd name="connsiteY73" fmla="*/ 212748 h 993775"/>
                <a:gd name="connsiteX74" fmla="*/ 684110 w 1429679"/>
                <a:gd name="connsiteY74" fmla="*/ 240591 h 993775"/>
                <a:gd name="connsiteX75" fmla="*/ 704091 w 1429679"/>
                <a:gd name="connsiteY75" fmla="*/ 273431 h 993775"/>
                <a:gd name="connsiteX76" fmla="*/ 706232 w 1429679"/>
                <a:gd name="connsiteY76" fmla="*/ 277715 h 993775"/>
                <a:gd name="connsiteX77" fmla="*/ 714795 w 1429679"/>
                <a:gd name="connsiteY77" fmla="*/ 293421 h 993775"/>
                <a:gd name="connsiteX78" fmla="*/ 723358 w 1429679"/>
                <a:gd name="connsiteY78" fmla="*/ 277715 h 993775"/>
                <a:gd name="connsiteX79" fmla="*/ 725498 w 1429679"/>
                <a:gd name="connsiteY79" fmla="*/ 273431 h 993775"/>
                <a:gd name="connsiteX80" fmla="*/ 745479 w 1429679"/>
                <a:gd name="connsiteY80" fmla="*/ 240591 h 993775"/>
                <a:gd name="connsiteX81" fmla="*/ 767600 w 1429679"/>
                <a:gd name="connsiteY81" fmla="*/ 212748 h 993775"/>
                <a:gd name="connsiteX82" fmla="*/ 796144 w 1429679"/>
                <a:gd name="connsiteY82" fmla="*/ 182763 h 993775"/>
                <a:gd name="connsiteX83" fmla="*/ 836818 w 1429679"/>
                <a:gd name="connsiteY83" fmla="*/ 167771 h 993775"/>
                <a:gd name="connsiteX84" fmla="*/ 863935 w 1429679"/>
                <a:gd name="connsiteY84" fmla="*/ 174196 h 993775"/>
                <a:gd name="connsiteX85" fmla="*/ 866789 w 1429679"/>
                <a:gd name="connsiteY85" fmla="*/ 174910 h 993775"/>
                <a:gd name="connsiteX86" fmla="*/ 883202 w 1429679"/>
                <a:gd name="connsiteY86" fmla="*/ 186333 h 993775"/>
                <a:gd name="connsiteX87" fmla="*/ 1146516 w 1429679"/>
                <a:gd name="connsiteY87" fmla="*/ 22132 h 993775"/>
                <a:gd name="connsiteX88" fmla="*/ 1274248 w 1429679"/>
                <a:gd name="connsiteY88" fmla="*/ 0 h 993775"/>
                <a:gd name="connsiteX89" fmla="*/ 1337044 w 1429679"/>
                <a:gd name="connsiteY89" fmla="*/ 5711 h 993775"/>
                <a:gd name="connsiteX90" fmla="*/ 1410544 w 1429679"/>
                <a:gd name="connsiteY90" fmla="*/ 48547 h 993775"/>
                <a:gd name="connsiteX91" fmla="*/ 1428384 w 1429679"/>
                <a:gd name="connsiteY91" fmla="*/ 132075 h 993775"/>
                <a:gd name="connsiteX92" fmla="*/ 1380573 w 1429679"/>
                <a:gd name="connsiteY92" fmla="*/ 287709 h 993775"/>
                <a:gd name="connsiteX93" fmla="*/ 1235001 w 1429679"/>
                <a:gd name="connsiteY93" fmla="*/ 552573 h 993775"/>
                <a:gd name="connsiteX94" fmla="*/ 1166496 w 1429679"/>
                <a:gd name="connsiteY94" fmla="*/ 616826 h 993775"/>
                <a:gd name="connsiteX95" fmla="*/ 1175060 w 1429679"/>
                <a:gd name="connsiteY95" fmla="*/ 776744 h 993775"/>
                <a:gd name="connsiteX96" fmla="*/ 1098705 w 1429679"/>
                <a:gd name="connsiteY96" fmla="*/ 920955 h 993775"/>
                <a:gd name="connsiteX97" fmla="*/ 950279 w 1429679"/>
                <a:gd name="connsiteY97" fmla="*/ 990919 h 993775"/>
                <a:gd name="connsiteX98" fmla="*/ 917454 w 1429679"/>
                <a:gd name="connsiteY98" fmla="*/ 993775 h 993775"/>
                <a:gd name="connsiteX99" fmla="*/ 781158 w 1429679"/>
                <a:gd name="connsiteY99" fmla="*/ 939517 h 993775"/>
                <a:gd name="connsiteX100" fmla="*/ 714081 w 1429679"/>
                <a:gd name="connsiteY100" fmla="*/ 978783 h 993775"/>
                <a:gd name="connsiteX101" fmla="*/ 649144 w 1429679"/>
                <a:gd name="connsiteY101" fmla="*/ 940945 h 993775"/>
                <a:gd name="connsiteX102" fmla="*/ 542106 w 1429679"/>
                <a:gd name="connsiteY102" fmla="*/ 990919 h 993775"/>
                <a:gd name="connsiteX103" fmla="*/ 509995 w 1429679"/>
                <a:gd name="connsiteY103" fmla="*/ 992347 h 993775"/>
                <a:gd name="connsiteX104" fmla="*/ 380121 w 1429679"/>
                <a:gd name="connsiteY104" fmla="*/ 959507 h 993775"/>
                <a:gd name="connsiteX105" fmla="*/ 287355 w 1429679"/>
                <a:gd name="connsiteY105" fmla="*/ 862414 h 993775"/>
                <a:gd name="connsiteX106" fmla="*/ 245967 w 1429679"/>
                <a:gd name="connsiteY106" fmla="*/ 724628 h 993775"/>
                <a:gd name="connsiteX107" fmla="*/ 263806 w 1429679"/>
                <a:gd name="connsiteY107" fmla="*/ 617540 h 993775"/>
                <a:gd name="connsiteX108" fmla="*/ 203865 w 1429679"/>
                <a:gd name="connsiteY108" fmla="*/ 564710 h 993775"/>
                <a:gd name="connsiteX109" fmla="*/ 6201 w 1429679"/>
                <a:gd name="connsiteY109" fmla="*/ 162060 h 993775"/>
                <a:gd name="connsiteX110" fmla="*/ 2633 w 1429679"/>
                <a:gd name="connsiteY110" fmla="*/ 141356 h 993775"/>
                <a:gd name="connsiteX111" fmla="*/ 1919 w 1429679"/>
                <a:gd name="connsiteY111" fmla="*/ 139214 h 993775"/>
                <a:gd name="connsiteX112" fmla="*/ 100394 w 1429679"/>
                <a:gd name="connsiteY112" fmla="*/ 4284 h 993775"/>
                <a:gd name="connsiteX113" fmla="*/ 154627 w 1429679"/>
                <a:gd name="connsiteY113" fmla="*/ 0 h 99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1429679" h="993775">
                  <a:moveTo>
                    <a:pt x="154359" y="31750"/>
                  </a:moveTo>
                  <a:cubicBezTo>
                    <a:pt x="137955" y="31750"/>
                    <a:pt x="121551" y="32464"/>
                    <a:pt x="105147" y="35317"/>
                  </a:cubicBezTo>
                  <a:cubicBezTo>
                    <a:pt x="46662" y="44591"/>
                    <a:pt x="24552" y="75268"/>
                    <a:pt x="33111" y="134480"/>
                  </a:cubicBezTo>
                  <a:cubicBezTo>
                    <a:pt x="33111" y="135907"/>
                    <a:pt x="33111" y="136620"/>
                    <a:pt x="33111" y="138047"/>
                  </a:cubicBezTo>
                  <a:cubicBezTo>
                    <a:pt x="33824" y="142327"/>
                    <a:pt x="34537" y="148035"/>
                    <a:pt x="36677" y="154455"/>
                  </a:cubicBezTo>
                  <a:cubicBezTo>
                    <a:pt x="73052" y="290715"/>
                    <a:pt x="136529" y="419127"/>
                    <a:pt x="229248" y="546112"/>
                  </a:cubicBezTo>
                  <a:cubicBezTo>
                    <a:pt x="249931" y="574648"/>
                    <a:pt x="275607" y="592483"/>
                    <a:pt x="305563" y="599617"/>
                  </a:cubicBezTo>
                  <a:cubicBezTo>
                    <a:pt x="305563" y="600331"/>
                    <a:pt x="304850" y="601044"/>
                    <a:pt x="304850" y="601758"/>
                  </a:cubicBezTo>
                  <a:cubicBezTo>
                    <a:pt x="264909" y="680232"/>
                    <a:pt x="267762" y="765126"/>
                    <a:pt x="314121" y="846454"/>
                  </a:cubicBezTo>
                  <a:cubicBezTo>
                    <a:pt x="356915" y="921361"/>
                    <a:pt x="423958" y="960598"/>
                    <a:pt x="509545" y="960598"/>
                  </a:cubicBezTo>
                  <a:cubicBezTo>
                    <a:pt x="518817" y="960598"/>
                    <a:pt x="528802" y="960598"/>
                    <a:pt x="538787" y="959172"/>
                  </a:cubicBezTo>
                  <a:cubicBezTo>
                    <a:pt x="593705" y="954178"/>
                    <a:pt x="635786" y="922788"/>
                    <a:pt x="662888" y="867143"/>
                  </a:cubicBezTo>
                  <a:cubicBezTo>
                    <a:pt x="662175" y="883551"/>
                    <a:pt x="665741" y="901386"/>
                    <a:pt x="672160" y="917794"/>
                  </a:cubicBezTo>
                  <a:cubicBezTo>
                    <a:pt x="679292" y="935629"/>
                    <a:pt x="694983" y="947044"/>
                    <a:pt x="713527" y="947044"/>
                  </a:cubicBezTo>
                  <a:cubicBezTo>
                    <a:pt x="730645" y="947044"/>
                    <a:pt x="745622" y="937770"/>
                    <a:pt x="754894" y="921361"/>
                  </a:cubicBezTo>
                  <a:cubicBezTo>
                    <a:pt x="759887" y="911374"/>
                    <a:pt x="762740" y="901386"/>
                    <a:pt x="763453" y="892112"/>
                  </a:cubicBezTo>
                  <a:cubicBezTo>
                    <a:pt x="763453" y="883551"/>
                    <a:pt x="763453" y="874277"/>
                    <a:pt x="764166" y="864289"/>
                  </a:cubicBezTo>
                  <a:cubicBezTo>
                    <a:pt x="764166" y="865003"/>
                    <a:pt x="764166" y="865003"/>
                    <a:pt x="764166" y="865716"/>
                  </a:cubicBezTo>
                  <a:cubicBezTo>
                    <a:pt x="791982" y="924215"/>
                    <a:pt x="851893" y="962025"/>
                    <a:pt x="916796" y="962025"/>
                  </a:cubicBezTo>
                  <a:cubicBezTo>
                    <a:pt x="926068" y="962025"/>
                    <a:pt x="935340" y="961312"/>
                    <a:pt x="943899" y="959885"/>
                  </a:cubicBezTo>
                  <a:cubicBezTo>
                    <a:pt x="1051596" y="942050"/>
                    <a:pt x="1122205" y="874990"/>
                    <a:pt x="1143602" y="770120"/>
                  </a:cubicBezTo>
                  <a:cubicBezTo>
                    <a:pt x="1157153" y="702347"/>
                    <a:pt x="1150734" y="645988"/>
                    <a:pt x="1122918" y="598904"/>
                  </a:cubicBezTo>
                  <a:cubicBezTo>
                    <a:pt x="1162859" y="590343"/>
                    <a:pt x="1187822" y="563234"/>
                    <a:pt x="1208505" y="533984"/>
                  </a:cubicBezTo>
                  <a:cubicBezTo>
                    <a:pt x="1261284" y="461218"/>
                    <a:pt x="1306217" y="379176"/>
                    <a:pt x="1351150" y="275733"/>
                  </a:cubicBezTo>
                  <a:cubicBezTo>
                    <a:pt x="1370407" y="230789"/>
                    <a:pt x="1389664" y="182278"/>
                    <a:pt x="1396083" y="128773"/>
                  </a:cubicBezTo>
                  <a:cubicBezTo>
                    <a:pt x="1402502" y="78121"/>
                    <a:pt x="1379679" y="46018"/>
                    <a:pt x="1330466" y="36744"/>
                  </a:cubicBezTo>
                  <a:cubicBezTo>
                    <a:pt x="1311209" y="33177"/>
                    <a:pt x="1292666" y="31750"/>
                    <a:pt x="1273409" y="31750"/>
                  </a:cubicBezTo>
                  <a:cubicBezTo>
                    <a:pt x="1234894" y="31750"/>
                    <a:pt x="1195667" y="38171"/>
                    <a:pt x="1156440" y="52439"/>
                  </a:cubicBezTo>
                  <a:cubicBezTo>
                    <a:pt x="1056588" y="87395"/>
                    <a:pt x="964582" y="148035"/>
                    <a:pt x="876856" y="235783"/>
                  </a:cubicBezTo>
                  <a:cubicBezTo>
                    <a:pt x="876142" y="236496"/>
                    <a:pt x="874716" y="236496"/>
                    <a:pt x="874003" y="236496"/>
                  </a:cubicBezTo>
                  <a:cubicBezTo>
                    <a:pt x="872576" y="236496"/>
                    <a:pt x="870437" y="235069"/>
                    <a:pt x="870437" y="232929"/>
                  </a:cubicBezTo>
                  <a:cubicBezTo>
                    <a:pt x="871150" y="220801"/>
                    <a:pt x="864018" y="209387"/>
                    <a:pt x="852606" y="203680"/>
                  </a:cubicBezTo>
                  <a:cubicBezTo>
                    <a:pt x="852606" y="203680"/>
                    <a:pt x="852606" y="203680"/>
                    <a:pt x="849753" y="202966"/>
                  </a:cubicBezTo>
                  <a:cubicBezTo>
                    <a:pt x="845474" y="200826"/>
                    <a:pt x="841194" y="199399"/>
                    <a:pt x="836202" y="199399"/>
                  </a:cubicBezTo>
                  <a:cubicBezTo>
                    <a:pt x="829070" y="199399"/>
                    <a:pt x="821937" y="202253"/>
                    <a:pt x="816232" y="207247"/>
                  </a:cubicBezTo>
                  <a:cubicBezTo>
                    <a:pt x="805533" y="215808"/>
                    <a:pt x="797688" y="225082"/>
                    <a:pt x="790555" y="232929"/>
                  </a:cubicBezTo>
                  <a:cubicBezTo>
                    <a:pt x="783423" y="241490"/>
                    <a:pt x="777004" y="250051"/>
                    <a:pt x="770585" y="258612"/>
                  </a:cubicBezTo>
                  <a:cubicBezTo>
                    <a:pt x="764166" y="268599"/>
                    <a:pt x="757747" y="277874"/>
                    <a:pt x="752755" y="287861"/>
                  </a:cubicBezTo>
                  <a:cubicBezTo>
                    <a:pt x="752755" y="287861"/>
                    <a:pt x="752755" y="287861"/>
                    <a:pt x="750615" y="292142"/>
                  </a:cubicBezTo>
                  <a:cubicBezTo>
                    <a:pt x="747049" y="299276"/>
                    <a:pt x="744196" y="305696"/>
                    <a:pt x="740630" y="311403"/>
                  </a:cubicBezTo>
                  <a:cubicBezTo>
                    <a:pt x="740630" y="311403"/>
                    <a:pt x="740630" y="311403"/>
                    <a:pt x="731358" y="325671"/>
                  </a:cubicBezTo>
                  <a:cubicBezTo>
                    <a:pt x="731358" y="325671"/>
                    <a:pt x="731358" y="325671"/>
                    <a:pt x="729218" y="329238"/>
                  </a:cubicBezTo>
                  <a:cubicBezTo>
                    <a:pt x="727078" y="332805"/>
                    <a:pt x="724939" y="337086"/>
                    <a:pt x="723512" y="340653"/>
                  </a:cubicBezTo>
                  <a:cubicBezTo>
                    <a:pt x="722799" y="340653"/>
                    <a:pt x="722799" y="340653"/>
                    <a:pt x="722799" y="341366"/>
                  </a:cubicBezTo>
                  <a:cubicBezTo>
                    <a:pt x="721373" y="344933"/>
                    <a:pt x="717807" y="346360"/>
                    <a:pt x="714240" y="346360"/>
                  </a:cubicBezTo>
                  <a:cubicBezTo>
                    <a:pt x="710674" y="346360"/>
                    <a:pt x="707108" y="344933"/>
                    <a:pt x="705682" y="341366"/>
                  </a:cubicBezTo>
                  <a:cubicBezTo>
                    <a:pt x="705682" y="341366"/>
                    <a:pt x="705682" y="340653"/>
                    <a:pt x="705682" y="340653"/>
                  </a:cubicBezTo>
                  <a:cubicBezTo>
                    <a:pt x="703542" y="337086"/>
                    <a:pt x="701402" y="332805"/>
                    <a:pt x="699263" y="329238"/>
                  </a:cubicBezTo>
                  <a:cubicBezTo>
                    <a:pt x="699263" y="329238"/>
                    <a:pt x="699263" y="329238"/>
                    <a:pt x="697123" y="325671"/>
                  </a:cubicBezTo>
                  <a:cubicBezTo>
                    <a:pt x="697123" y="325671"/>
                    <a:pt x="697123" y="325671"/>
                    <a:pt x="687851" y="311403"/>
                  </a:cubicBezTo>
                  <a:cubicBezTo>
                    <a:pt x="684285" y="305696"/>
                    <a:pt x="681432" y="299276"/>
                    <a:pt x="677866" y="292142"/>
                  </a:cubicBezTo>
                  <a:cubicBezTo>
                    <a:pt x="677866" y="292142"/>
                    <a:pt x="677866" y="292142"/>
                    <a:pt x="675726" y="287861"/>
                  </a:cubicBezTo>
                  <a:cubicBezTo>
                    <a:pt x="670734" y="277874"/>
                    <a:pt x="664315" y="268599"/>
                    <a:pt x="657896" y="258612"/>
                  </a:cubicBezTo>
                  <a:cubicBezTo>
                    <a:pt x="651477" y="250051"/>
                    <a:pt x="645058" y="241490"/>
                    <a:pt x="637925" y="232929"/>
                  </a:cubicBezTo>
                  <a:cubicBezTo>
                    <a:pt x="630793" y="225082"/>
                    <a:pt x="622948" y="215808"/>
                    <a:pt x="612249" y="207247"/>
                  </a:cubicBezTo>
                  <a:cubicBezTo>
                    <a:pt x="606544" y="202253"/>
                    <a:pt x="599411" y="199399"/>
                    <a:pt x="592279" y="199399"/>
                  </a:cubicBezTo>
                  <a:cubicBezTo>
                    <a:pt x="587286" y="199399"/>
                    <a:pt x="583007" y="200826"/>
                    <a:pt x="578728" y="202966"/>
                  </a:cubicBezTo>
                  <a:cubicBezTo>
                    <a:pt x="578728" y="202966"/>
                    <a:pt x="578728" y="202966"/>
                    <a:pt x="575875" y="203680"/>
                  </a:cubicBezTo>
                  <a:cubicBezTo>
                    <a:pt x="564463" y="209387"/>
                    <a:pt x="557331" y="220801"/>
                    <a:pt x="558044" y="232929"/>
                  </a:cubicBezTo>
                  <a:cubicBezTo>
                    <a:pt x="558044" y="235069"/>
                    <a:pt x="555905" y="236496"/>
                    <a:pt x="554478" y="236496"/>
                  </a:cubicBezTo>
                  <a:cubicBezTo>
                    <a:pt x="553765" y="236496"/>
                    <a:pt x="553052" y="236496"/>
                    <a:pt x="552338" y="235783"/>
                  </a:cubicBezTo>
                  <a:cubicBezTo>
                    <a:pt x="534508" y="217948"/>
                    <a:pt x="515251" y="200826"/>
                    <a:pt x="494567" y="183705"/>
                  </a:cubicBezTo>
                  <a:cubicBezTo>
                    <a:pt x="419679" y="120925"/>
                    <a:pt x="346930" y="78121"/>
                    <a:pt x="272041" y="52439"/>
                  </a:cubicBezTo>
                  <a:cubicBezTo>
                    <a:pt x="231387" y="38171"/>
                    <a:pt x="192873" y="31750"/>
                    <a:pt x="154359" y="31750"/>
                  </a:cubicBezTo>
                  <a:close/>
                  <a:moveTo>
                    <a:pt x="154627" y="0"/>
                  </a:moveTo>
                  <a:cubicBezTo>
                    <a:pt x="196729" y="0"/>
                    <a:pt x="238117" y="7139"/>
                    <a:pt x="282360" y="22132"/>
                  </a:cubicBezTo>
                  <a:cubicBezTo>
                    <a:pt x="360854" y="49261"/>
                    <a:pt x="437208" y="94237"/>
                    <a:pt x="514990" y="159204"/>
                  </a:cubicBezTo>
                  <a:cubicBezTo>
                    <a:pt x="525693" y="168485"/>
                    <a:pt x="536397" y="177766"/>
                    <a:pt x="546388" y="186333"/>
                  </a:cubicBezTo>
                  <a:cubicBezTo>
                    <a:pt x="551383" y="182049"/>
                    <a:pt x="557091" y="178480"/>
                    <a:pt x="562800" y="174910"/>
                  </a:cubicBezTo>
                  <a:cubicBezTo>
                    <a:pt x="562800" y="174910"/>
                    <a:pt x="562800" y="174910"/>
                    <a:pt x="565654" y="174196"/>
                  </a:cubicBezTo>
                  <a:cubicBezTo>
                    <a:pt x="574218" y="169913"/>
                    <a:pt x="583494" y="167771"/>
                    <a:pt x="592771" y="167771"/>
                  </a:cubicBezTo>
                  <a:cubicBezTo>
                    <a:pt x="607043" y="167771"/>
                    <a:pt x="622028" y="173482"/>
                    <a:pt x="633445" y="182763"/>
                  </a:cubicBezTo>
                  <a:cubicBezTo>
                    <a:pt x="645576" y="193472"/>
                    <a:pt x="654853" y="203467"/>
                    <a:pt x="661989" y="212034"/>
                  </a:cubicBezTo>
                  <a:cubicBezTo>
                    <a:pt x="661989" y="212034"/>
                    <a:pt x="661989" y="212034"/>
                    <a:pt x="661989" y="212748"/>
                  </a:cubicBezTo>
                  <a:cubicBezTo>
                    <a:pt x="669838" y="221315"/>
                    <a:pt x="676974" y="230596"/>
                    <a:pt x="684110" y="240591"/>
                  </a:cubicBezTo>
                  <a:cubicBezTo>
                    <a:pt x="691960" y="251300"/>
                    <a:pt x="698382" y="262722"/>
                    <a:pt x="704091" y="273431"/>
                  </a:cubicBezTo>
                  <a:cubicBezTo>
                    <a:pt x="704091" y="273431"/>
                    <a:pt x="704091" y="273431"/>
                    <a:pt x="706232" y="277715"/>
                  </a:cubicBezTo>
                  <a:cubicBezTo>
                    <a:pt x="709086" y="283426"/>
                    <a:pt x="711940" y="289137"/>
                    <a:pt x="714795" y="293421"/>
                  </a:cubicBezTo>
                  <a:cubicBezTo>
                    <a:pt x="717649" y="289137"/>
                    <a:pt x="720503" y="283426"/>
                    <a:pt x="723358" y="277715"/>
                  </a:cubicBezTo>
                  <a:cubicBezTo>
                    <a:pt x="723358" y="277715"/>
                    <a:pt x="723358" y="277715"/>
                    <a:pt x="725498" y="273431"/>
                  </a:cubicBezTo>
                  <a:cubicBezTo>
                    <a:pt x="731207" y="262722"/>
                    <a:pt x="737629" y="251300"/>
                    <a:pt x="745479" y="240591"/>
                  </a:cubicBezTo>
                  <a:cubicBezTo>
                    <a:pt x="752615" y="230596"/>
                    <a:pt x="759751" y="221315"/>
                    <a:pt x="767600" y="212748"/>
                  </a:cubicBezTo>
                  <a:cubicBezTo>
                    <a:pt x="774736" y="203467"/>
                    <a:pt x="784013" y="193472"/>
                    <a:pt x="796144" y="182763"/>
                  </a:cubicBezTo>
                  <a:cubicBezTo>
                    <a:pt x="807561" y="173482"/>
                    <a:pt x="822547" y="167771"/>
                    <a:pt x="836818" y="167771"/>
                  </a:cubicBezTo>
                  <a:cubicBezTo>
                    <a:pt x="846095" y="167771"/>
                    <a:pt x="855372" y="169913"/>
                    <a:pt x="863935" y="174196"/>
                  </a:cubicBezTo>
                  <a:cubicBezTo>
                    <a:pt x="863935" y="174196"/>
                    <a:pt x="863935" y="174196"/>
                    <a:pt x="866789" y="174910"/>
                  </a:cubicBezTo>
                  <a:cubicBezTo>
                    <a:pt x="872498" y="178480"/>
                    <a:pt x="878206" y="182049"/>
                    <a:pt x="883202" y="186333"/>
                  </a:cubicBezTo>
                  <a:cubicBezTo>
                    <a:pt x="965978" y="109230"/>
                    <a:pt x="1053036" y="55686"/>
                    <a:pt x="1146516" y="22132"/>
                  </a:cubicBezTo>
                  <a:cubicBezTo>
                    <a:pt x="1189331" y="7139"/>
                    <a:pt x="1232147" y="0"/>
                    <a:pt x="1274248" y="0"/>
                  </a:cubicBezTo>
                  <a:cubicBezTo>
                    <a:pt x="1294942" y="0"/>
                    <a:pt x="1316350" y="1428"/>
                    <a:pt x="1337044" y="5711"/>
                  </a:cubicBezTo>
                  <a:cubicBezTo>
                    <a:pt x="1369156" y="11423"/>
                    <a:pt x="1394845" y="26415"/>
                    <a:pt x="1410544" y="48547"/>
                  </a:cubicBezTo>
                  <a:cubicBezTo>
                    <a:pt x="1426243" y="70678"/>
                    <a:pt x="1432665" y="99235"/>
                    <a:pt x="1428384" y="132075"/>
                  </a:cubicBezTo>
                  <a:cubicBezTo>
                    <a:pt x="1421248" y="189903"/>
                    <a:pt x="1400554" y="240591"/>
                    <a:pt x="1380573" y="287709"/>
                  </a:cubicBezTo>
                  <a:cubicBezTo>
                    <a:pt x="1335617" y="393369"/>
                    <a:pt x="1289234" y="477612"/>
                    <a:pt x="1235001" y="552573"/>
                  </a:cubicBezTo>
                  <a:cubicBezTo>
                    <a:pt x="1217875" y="576133"/>
                    <a:pt x="1196467" y="600406"/>
                    <a:pt x="1166496" y="616826"/>
                  </a:cubicBezTo>
                  <a:cubicBezTo>
                    <a:pt x="1184336" y="663231"/>
                    <a:pt x="1187191" y="716775"/>
                    <a:pt x="1175060" y="776744"/>
                  </a:cubicBezTo>
                  <a:cubicBezTo>
                    <a:pt x="1162929" y="835285"/>
                    <a:pt x="1137239" y="883832"/>
                    <a:pt x="1098705" y="920955"/>
                  </a:cubicBezTo>
                  <a:cubicBezTo>
                    <a:pt x="1059458" y="957365"/>
                    <a:pt x="1009507" y="980925"/>
                    <a:pt x="950279" y="990919"/>
                  </a:cubicBezTo>
                  <a:cubicBezTo>
                    <a:pt x="939575" y="993061"/>
                    <a:pt x="928158" y="993775"/>
                    <a:pt x="917454" y="993775"/>
                  </a:cubicBezTo>
                  <a:cubicBezTo>
                    <a:pt x="866075" y="993775"/>
                    <a:pt x="817551" y="973785"/>
                    <a:pt x="781158" y="939517"/>
                  </a:cubicBezTo>
                  <a:cubicBezTo>
                    <a:pt x="766173" y="964504"/>
                    <a:pt x="741197" y="978783"/>
                    <a:pt x="714081" y="978783"/>
                  </a:cubicBezTo>
                  <a:cubicBezTo>
                    <a:pt x="686965" y="978783"/>
                    <a:pt x="662703" y="964504"/>
                    <a:pt x="649144" y="940945"/>
                  </a:cubicBezTo>
                  <a:cubicBezTo>
                    <a:pt x="620601" y="970216"/>
                    <a:pt x="584208" y="986636"/>
                    <a:pt x="542106" y="990919"/>
                  </a:cubicBezTo>
                  <a:cubicBezTo>
                    <a:pt x="531402" y="992347"/>
                    <a:pt x="520698" y="992347"/>
                    <a:pt x="509995" y="992347"/>
                  </a:cubicBezTo>
                  <a:cubicBezTo>
                    <a:pt x="462184" y="992347"/>
                    <a:pt x="417942" y="981639"/>
                    <a:pt x="380121" y="959507"/>
                  </a:cubicBezTo>
                  <a:cubicBezTo>
                    <a:pt x="342301" y="937376"/>
                    <a:pt x="310903" y="904535"/>
                    <a:pt x="287355" y="862414"/>
                  </a:cubicBezTo>
                  <a:cubicBezTo>
                    <a:pt x="261666" y="817437"/>
                    <a:pt x="248107" y="771032"/>
                    <a:pt x="245967" y="724628"/>
                  </a:cubicBezTo>
                  <a:cubicBezTo>
                    <a:pt x="244539" y="688218"/>
                    <a:pt x="250248" y="652522"/>
                    <a:pt x="263806" y="617540"/>
                  </a:cubicBezTo>
                  <a:cubicBezTo>
                    <a:pt x="240971" y="605403"/>
                    <a:pt x="220991" y="588269"/>
                    <a:pt x="203865" y="564710"/>
                  </a:cubicBezTo>
                  <a:cubicBezTo>
                    <a:pt x="108957" y="434063"/>
                    <a:pt x="44021" y="302702"/>
                    <a:pt x="6201" y="162060"/>
                  </a:cubicBezTo>
                  <a:cubicBezTo>
                    <a:pt x="4060" y="154207"/>
                    <a:pt x="3346" y="147067"/>
                    <a:pt x="2633" y="141356"/>
                  </a:cubicBezTo>
                  <a:cubicBezTo>
                    <a:pt x="2633" y="140642"/>
                    <a:pt x="1919" y="139928"/>
                    <a:pt x="1919" y="139214"/>
                  </a:cubicBezTo>
                  <a:cubicBezTo>
                    <a:pt x="-8785" y="62825"/>
                    <a:pt x="25468" y="16420"/>
                    <a:pt x="100394" y="4284"/>
                  </a:cubicBezTo>
                  <a:cubicBezTo>
                    <a:pt x="118234" y="1428"/>
                    <a:pt x="136787" y="0"/>
                    <a:pt x="154627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1" name="Freeform 81">
              <a:extLst>
                <a:ext uri="{FF2B5EF4-FFF2-40B4-BE49-F238E27FC236}">
                  <a16:creationId xmlns:a16="http://schemas.microsoft.com/office/drawing/2014/main" id="{103DA0A4-C4B6-4017-B2B3-5B006E0A9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5473" y="2442685"/>
              <a:ext cx="461265" cy="306636"/>
            </a:xfrm>
            <a:custGeom>
              <a:avLst/>
              <a:gdLst>
                <a:gd name="connsiteX0" fmla="*/ 992055 w 1305168"/>
                <a:gd name="connsiteY0" fmla="*/ 283189 h 867639"/>
                <a:gd name="connsiteX1" fmla="*/ 909299 w 1305168"/>
                <a:gd name="connsiteY1" fmla="*/ 312593 h 867639"/>
                <a:gd name="connsiteX2" fmla="*/ 865781 w 1305168"/>
                <a:gd name="connsiteY2" fmla="*/ 378572 h 867639"/>
                <a:gd name="connsiteX3" fmla="*/ 886470 w 1305168"/>
                <a:gd name="connsiteY3" fmla="*/ 435228 h 867639"/>
                <a:gd name="connsiteX4" fmla="*/ 912866 w 1305168"/>
                <a:gd name="connsiteY4" fmla="*/ 442399 h 867639"/>
                <a:gd name="connsiteX5" fmla="*/ 977787 w 1305168"/>
                <a:gd name="connsiteY5" fmla="*/ 415147 h 867639"/>
                <a:gd name="connsiteX6" fmla="*/ 1024159 w 1305168"/>
                <a:gd name="connsiteY6" fmla="*/ 351320 h 867639"/>
                <a:gd name="connsiteX7" fmla="*/ 992055 w 1305168"/>
                <a:gd name="connsiteY7" fmla="*/ 283189 h 867639"/>
                <a:gd name="connsiteX8" fmla="*/ 324025 w 1305168"/>
                <a:gd name="connsiteY8" fmla="*/ 282167 h 867639"/>
                <a:gd name="connsiteX9" fmla="*/ 302017 w 1305168"/>
                <a:gd name="connsiteY9" fmla="*/ 286175 h 867639"/>
                <a:gd name="connsiteX10" fmla="*/ 276865 w 1305168"/>
                <a:gd name="connsiteY10" fmla="*/ 342471 h 867639"/>
                <a:gd name="connsiteX11" fmla="*/ 284770 w 1305168"/>
                <a:gd name="connsiteY11" fmla="*/ 365988 h 867639"/>
                <a:gd name="connsiteX12" fmla="*/ 391844 w 1305168"/>
                <a:gd name="connsiteY12" fmla="*/ 440812 h 867639"/>
                <a:gd name="connsiteX13" fmla="*/ 413403 w 1305168"/>
                <a:gd name="connsiteY13" fmla="*/ 436536 h 867639"/>
                <a:gd name="connsiteX14" fmla="*/ 439273 w 1305168"/>
                <a:gd name="connsiteY14" fmla="*/ 380953 h 867639"/>
                <a:gd name="connsiteX15" fmla="*/ 430650 w 1305168"/>
                <a:gd name="connsiteY15" fmla="*/ 356724 h 867639"/>
                <a:gd name="connsiteX16" fmla="*/ 346571 w 1305168"/>
                <a:gd name="connsiteY16" fmla="*/ 286175 h 867639"/>
                <a:gd name="connsiteX17" fmla="*/ 324025 w 1305168"/>
                <a:gd name="connsiteY17" fmla="*/ 282167 h 867639"/>
                <a:gd name="connsiteX18" fmla="*/ 1183334 w 1305168"/>
                <a:gd name="connsiteY18" fmla="*/ 1412 h 867639"/>
                <a:gd name="connsiteX19" fmla="*/ 1263647 w 1305168"/>
                <a:gd name="connsiteY19" fmla="*/ 4712 h 867639"/>
                <a:gd name="connsiteX20" fmla="*/ 1304340 w 1305168"/>
                <a:gd name="connsiteY20" fmla="*/ 61785 h 867639"/>
                <a:gd name="connsiteX21" fmla="*/ 1260792 w 1305168"/>
                <a:gd name="connsiteY21" fmla="*/ 200187 h 867639"/>
                <a:gd name="connsiteX22" fmla="*/ 1121581 w 1305168"/>
                <a:gd name="connsiteY22" fmla="*/ 452734 h 867639"/>
                <a:gd name="connsiteX23" fmla="*/ 1045908 w 1305168"/>
                <a:gd name="connsiteY23" fmla="*/ 507667 h 867639"/>
                <a:gd name="connsiteX24" fmla="*/ 1001646 w 1305168"/>
                <a:gd name="connsiteY24" fmla="*/ 507667 h 867639"/>
                <a:gd name="connsiteX25" fmla="*/ 1003788 w 1305168"/>
                <a:gd name="connsiteY25" fmla="*/ 514088 h 867639"/>
                <a:gd name="connsiteX26" fmla="*/ 1051619 w 1305168"/>
                <a:gd name="connsiteY26" fmla="*/ 701001 h 867639"/>
                <a:gd name="connsiteX27" fmla="*/ 877427 w 1305168"/>
                <a:gd name="connsiteY27" fmla="*/ 865799 h 867639"/>
                <a:gd name="connsiteX28" fmla="*/ 731078 w 1305168"/>
                <a:gd name="connsiteY28" fmla="*/ 789464 h 867639"/>
                <a:gd name="connsiteX29" fmla="*/ 696097 w 1305168"/>
                <a:gd name="connsiteY29" fmla="*/ 628233 h 867639"/>
                <a:gd name="connsiteX30" fmla="*/ 692527 w 1305168"/>
                <a:gd name="connsiteY30" fmla="*/ 547618 h 867639"/>
                <a:gd name="connsiteX31" fmla="*/ 687530 w 1305168"/>
                <a:gd name="connsiteY31" fmla="*/ 546905 h 867639"/>
                <a:gd name="connsiteX32" fmla="*/ 671110 w 1305168"/>
                <a:gd name="connsiteY32" fmla="*/ 618959 h 867639"/>
                <a:gd name="connsiteX33" fmla="*/ 671824 w 1305168"/>
                <a:gd name="connsiteY33" fmla="*/ 740239 h 867639"/>
                <a:gd name="connsiteX34" fmla="*/ 670396 w 1305168"/>
                <a:gd name="connsiteY34" fmla="*/ 828702 h 867639"/>
                <a:gd name="connsiteX35" fmla="*/ 665399 w 1305168"/>
                <a:gd name="connsiteY35" fmla="*/ 843684 h 867639"/>
                <a:gd name="connsiteX36" fmla="*/ 639698 w 1305168"/>
                <a:gd name="connsiteY36" fmla="*/ 843684 h 867639"/>
                <a:gd name="connsiteX37" fmla="*/ 632559 w 1305168"/>
                <a:gd name="connsiteY37" fmla="*/ 804446 h 867639"/>
                <a:gd name="connsiteX38" fmla="*/ 636129 w 1305168"/>
                <a:gd name="connsiteY38" fmla="*/ 661764 h 867639"/>
                <a:gd name="connsiteX39" fmla="*/ 612570 w 1305168"/>
                <a:gd name="connsiteY39" fmla="*/ 544051 h 867639"/>
                <a:gd name="connsiteX40" fmla="*/ 609001 w 1305168"/>
                <a:gd name="connsiteY40" fmla="*/ 620386 h 867639"/>
                <a:gd name="connsiteX41" fmla="*/ 576875 w 1305168"/>
                <a:gd name="connsiteY41" fmla="*/ 781617 h 867639"/>
                <a:gd name="connsiteX42" fmla="*/ 474074 w 1305168"/>
                <a:gd name="connsiteY42" fmla="*/ 865799 h 867639"/>
                <a:gd name="connsiteX43" fmla="*/ 279179 w 1305168"/>
                <a:gd name="connsiteY43" fmla="*/ 768062 h 867639"/>
                <a:gd name="connsiteX44" fmla="*/ 270612 w 1305168"/>
                <a:gd name="connsiteY44" fmla="*/ 553325 h 867639"/>
                <a:gd name="connsiteX45" fmla="*/ 304165 w 1305168"/>
                <a:gd name="connsiteY45" fmla="*/ 507667 h 867639"/>
                <a:gd name="connsiteX46" fmla="*/ 259903 w 1305168"/>
                <a:gd name="connsiteY46" fmla="*/ 507667 h 867639"/>
                <a:gd name="connsiteX47" fmla="*/ 192083 w 1305168"/>
                <a:gd name="connsiteY47" fmla="*/ 464862 h 867639"/>
                <a:gd name="connsiteX48" fmla="*/ 4327 w 1305168"/>
                <a:gd name="connsiteY48" fmla="*/ 83187 h 867639"/>
                <a:gd name="connsiteX49" fmla="*/ 1471 w 1305168"/>
                <a:gd name="connsiteY49" fmla="*/ 67492 h 867639"/>
                <a:gd name="connsiteX50" fmla="*/ 47875 w 1305168"/>
                <a:gd name="connsiteY50" fmla="*/ 3998 h 867639"/>
                <a:gd name="connsiteX51" fmla="*/ 199936 w 1305168"/>
                <a:gd name="connsiteY51" fmla="*/ 18980 h 867639"/>
                <a:gd name="connsiteX52" fmla="*/ 412678 w 1305168"/>
                <a:gd name="connsiteY52" fmla="*/ 145254 h 867639"/>
                <a:gd name="connsiteX53" fmla="*/ 565453 w 1305168"/>
                <a:gd name="connsiteY53" fmla="*/ 317186 h 867639"/>
                <a:gd name="connsiteX54" fmla="*/ 609715 w 1305168"/>
                <a:gd name="connsiteY54" fmla="*/ 402795 h 867639"/>
                <a:gd name="connsiteX55" fmla="*/ 623993 w 1305168"/>
                <a:gd name="connsiteY55" fmla="*/ 385674 h 867639"/>
                <a:gd name="connsiteX56" fmla="*/ 640412 w 1305168"/>
                <a:gd name="connsiteY56" fmla="*/ 374259 h 867639"/>
                <a:gd name="connsiteX57" fmla="*/ 629704 w 1305168"/>
                <a:gd name="connsiteY57" fmla="*/ 353570 h 867639"/>
                <a:gd name="connsiteX58" fmla="*/ 614712 w 1305168"/>
                <a:gd name="connsiteY58" fmla="*/ 327887 h 867639"/>
                <a:gd name="connsiteX59" fmla="*/ 597578 w 1305168"/>
                <a:gd name="connsiteY59" fmla="*/ 303631 h 867639"/>
                <a:gd name="connsiteX60" fmla="*/ 589012 w 1305168"/>
                <a:gd name="connsiteY60" fmla="*/ 291503 h 867639"/>
                <a:gd name="connsiteX61" fmla="*/ 579731 w 1305168"/>
                <a:gd name="connsiteY61" fmla="*/ 280089 h 867639"/>
                <a:gd name="connsiteX62" fmla="*/ 559742 w 1305168"/>
                <a:gd name="connsiteY62" fmla="*/ 256546 h 867639"/>
                <a:gd name="connsiteX63" fmla="*/ 543322 w 1305168"/>
                <a:gd name="connsiteY63" fmla="*/ 230150 h 867639"/>
                <a:gd name="connsiteX64" fmla="*/ 532613 w 1305168"/>
                <a:gd name="connsiteY64" fmla="*/ 200900 h 867639"/>
                <a:gd name="connsiteX65" fmla="*/ 527616 w 1305168"/>
                <a:gd name="connsiteY65" fmla="*/ 169510 h 867639"/>
                <a:gd name="connsiteX66" fmla="*/ 530472 w 1305168"/>
                <a:gd name="connsiteY66" fmla="*/ 168083 h 867639"/>
                <a:gd name="connsiteX67" fmla="*/ 551889 w 1305168"/>
                <a:gd name="connsiteY67" fmla="*/ 190912 h 867639"/>
                <a:gd name="connsiteX68" fmla="*/ 570450 w 1305168"/>
                <a:gd name="connsiteY68" fmla="*/ 214455 h 867639"/>
                <a:gd name="connsiteX69" fmla="*/ 586156 w 1305168"/>
                <a:gd name="connsiteY69" fmla="*/ 239424 h 867639"/>
                <a:gd name="connsiteX70" fmla="*/ 599720 w 1305168"/>
                <a:gd name="connsiteY70" fmla="*/ 265820 h 867639"/>
                <a:gd name="connsiteX71" fmla="*/ 608287 w 1305168"/>
                <a:gd name="connsiteY71" fmla="*/ 278662 h 867639"/>
                <a:gd name="connsiteX72" fmla="*/ 615426 w 1305168"/>
                <a:gd name="connsiteY72" fmla="*/ 292217 h 867639"/>
                <a:gd name="connsiteX73" fmla="*/ 628276 w 1305168"/>
                <a:gd name="connsiteY73" fmla="*/ 320753 h 867639"/>
                <a:gd name="connsiteX74" fmla="*/ 645410 w 1305168"/>
                <a:gd name="connsiteY74" fmla="*/ 372832 h 867639"/>
                <a:gd name="connsiteX75" fmla="*/ 653263 w 1305168"/>
                <a:gd name="connsiteY75" fmla="*/ 372119 h 867639"/>
                <a:gd name="connsiteX76" fmla="*/ 654690 w 1305168"/>
                <a:gd name="connsiteY76" fmla="*/ 372832 h 867639"/>
                <a:gd name="connsiteX77" fmla="*/ 659688 w 1305168"/>
                <a:gd name="connsiteY77" fmla="*/ 373546 h 867639"/>
                <a:gd name="connsiteX78" fmla="*/ 676821 w 1305168"/>
                <a:gd name="connsiteY78" fmla="*/ 320753 h 867639"/>
                <a:gd name="connsiteX79" fmla="*/ 689671 w 1305168"/>
                <a:gd name="connsiteY79" fmla="*/ 292217 h 867639"/>
                <a:gd name="connsiteX80" fmla="*/ 696810 w 1305168"/>
                <a:gd name="connsiteY80" fmla="*/ 278662 h 867639"/>
                <a:gd name="connsiteX81" fmla="*/ 705377 w 1305168"/>
                <a:gd name="connsiteY81" fmla="*/ 265820 h 867639"/>
                <a:gd name="connsiteX82" fmla="*/ 718941 w 1305168"/>
                <a:gd name="connsiteY82" fmla="*/ 239424 h 867639"/>
                <a:gd name="connsiteX83" fmla="*/ 734647 w 1305168"/>
                <a:gd name="connsiteY83" fmla="*/ 214455 h 867639"/>
                <a:gd name="connsiteX84" fmla="*/ 753209 w 1305168"/>
                <a:gd name="connsiteY84" fmla="*/ 190912 h 867639"/>
                <a:gd name="connsiteX85" fmla="*/ 774626 w 1305168"/>
                <a:gd name="connsiteY85" fmla="*/ 168083 h 867639"/>
                <a:gd name="connsiteX86" fmla="*/ 777481 w 1305168"/>
                <a:gd name="connsiteY86" fmla="*/ 169510 h 867639"/>
                <a:gd name="connsiteX87" fmla="*/ 772484 w 1305168"/>
                <a:gd name="connsiteY87" fmla="*/ 200900 h 867639"/>
                <a:gd name="connsiteX88" fmla="*/ 761775 w 1305168"/>
                <a:gd name="connsiteY88" fmla="*/ 230150 h 867639"/>
                <a:gd name="connsiteX89" fmla="*/ 745356 w 1305168"/>
                <a:gd name="connsiteY89" fmla="*/ 256546 h 867639"/>
                <a:gd name="connsiteX90" fmla="*/ 725367 w 1305168"/>
                <a:gd name="connsiteY90" fmla="*/ 280089 h 867639"/>
                <a:gd name="connsiteX91" fmla="*/ 716086 w 1305168"/>
                <a:gd name="connsiteY91" fmla="*/ 291503 h 867639"/>
                <a:gd name="connsiteX92" fmla="*/ 707519 w 1305168"/>
                <a:gd name="connsiteY92" fmla="*/ 303631 h 867639"/>
                <a:gd name="connsiteX93" fmla="*/ 690385 w 1305168"/>
                <a:gd name="connsiteY93" fmla="*/ 327887 h 867639"/>
                <a:gd name="connsiteX94" fmla="*/ 675393 w 1305168"/>
                <a:gd name="connsiteY94" fmla="*/ 353570 h 867639"/>
                <a:gd name="connsiteX95" fmla="*/ 663971 w 1305168"/>
                <a:gd name="connsiteY95" fmla="*/ 374259 h 867639"/>
                <a:gd name="connsiteX96" fmla="*/ 680391 w 1305168"/>
                <a:gd name="connsiteY96" fmla="*/ 385674 h 867639"/>
                <a:gd name="connsiteX97" fmla="*/ 696810 w 1305168"/>
                <a:gd name="connsiteY97" fmla="*/ 405649 h 867639"/>
                <a:gd name="connsiteX98" fmla="*/ 707519 w 1305168"/>
                <a:gd name="connsiteY98" fmla="*/ 375686 h 867639"/>
                <a:gd name="connsiteX99" fmla="*/ 816746 w 1305168"/>
                <a:gd name="connsiteY99" fmla="*/ 216595 h 867639"/>
                <a:gd name="connsiteX100" fmla="*/ 1105162 w 1305168"/>
                <a:gd name="connsiteY100" fmla="*/ 18980 h 867639"/>
                <a:gd name="connsiteX101" fmla="*/ 1183334 w 1305168"/>
                <a:gd name="connsiteY101" fmla="*/ 1412 h 86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305168" h="867639">
                  <a:moveTo>
                    <a:pt x="992055" y="283189"/>
                  </a:moveTo>
                  <a:cubicBezTo>
                    <a:pt x="961378" y="278886"/>
                    <a:pt x="934269" y="291078"/>
                    <a:pt x="909299" y="312593"/>
                  </a:cubicBezTo>
                  <a:cubicBezTo>
                    <a:pt x="889324" y="329087"/>
                    <a:pt x="872915" y="349885"/>
                    <a:pt x="865781" y="378572"/>
                  </a:cubicBezTo>
                  <a:cubicBezTo>
                    <a:pt x="859360" y="403672"/>
                    <a:pt x="867208" y="425904"/>
                    <a:pt x="886470" y="435228"/>
                  </a:cubicBezTo>
                  <a:cubicBezTo>
                    <a:pt x="895031" y="439530"/>
                    <a:pt x="903592" y="440248"/>
                    <a:pt x="912866" y="442399"/>
                  </a:cubicBezTo>
                  <a:cubicBezTo>
                    <a:pt x="936409" y="440248"/>
                    <a:pt x="957811" y="430925"/>
                    <a:pt x="977787" y="415147"/>
                  </a:cubicBezTo>
                  <a:cubicBezTo>
                    <a:pt x="997762" y="399369"/>
                    <a:pt x="1015598" y="380006"/>
                    <a:pt x="1024159" y="351320"/>
                  </a:cubicBezTo>
                  <a:cubicBezTo>
                    <a:pt x="1035573" y="316179"/>
                    <a:pt x="1022018" y="288209"/>
                    <a:pt x="992055" y="283189"/>
                  </a:cubicBezTo>
                  <a:close/>
                  <a:moveTo>
                    <a:pt x="324025" y="282167"/>
                  </a:moveTo>
                  <a:cubicBezTo>
                    <a:pt x="316569" y="282078"/>
                    <a:pt x="309203" y="283325"/>
                    <a:pt x="302017" y="286175"/>
                  </a:cubicBezTo>
                  <a:cubicBezTo>
                    <a:pt x="281177" y="294014"/>
                    <a:pt x="270397" y="316817"/>
                    <a:pt x="276865" y="342471"/>
                  </a:cubicBezTo>
                  <a:cubicBezTo>
                    <a:pt x="278302" y="350310"/>
                    <a:pt x="281177" y="358862"/>
                    <a:pt x="284770" y="365988"/>
                  </a:cubicBezTo>
                  <a:cubicBezTo>
                    <a:pt x="310640" y="412308"/>
                    <a:pt x="347290" y="435824"/>
                    <a:pt x="391844" y="440812"/>
                  </a:cubicBezTo>
                  <a:cubicBezTo>
                    <a:pt x="399030" y="439387"/>
                    <a:pt x="406217" y="439387"/>
                    <a:pt x="413403" y="436536"/>
                  </a:cubicBezTo>
                  <a:cubicBezTo>
                    <a:pt x="434962" y="429410"/>
                    <a:pt x="445022" y="406607"/>
                    <a:pt x="439273" y="380953"/>
                  </a:cubicBezTo>
                  <a:cubicBezTo>
                    <a:pt x="437117" y="372401"/>
                    <a:pt x="434243" y="363850"/>
                    <a:pt x="430650" y="356724"/>
                  </a:cubicBezTo>
                  <a:cubicBezTo>
                    <a:pt x="410528" y="318955"/>
                    <a:pt x="381784" y="296152"/>
                    <a:pt x="346571" y="286175"/>
                  </a:cubicBezTo>
                  <a:cubicBezTo>
                    <a:pt x="339026" y="283681"/>
                    <a:pt x="331480" y="282256"/>
                    <a:pt x="324025" y="282167"/>
                  </a:cubicBezTo>
                  <a:close/>
                  <a:moveTo>
                    <a:pt x="1183334" y="1412"/>
                  </a:moveTo>
                  <a:cubicBezTo>
                    <a:pt x="1209748" y="-1174"/>
                    <a:pt x="1236519" y="-282"/>
                    <a:pt x="1263647" y="4712"/>
                  </a:cubicBezTo>
                  <a:cubicBezTo>
                    <a:pt x="1296487" y="11133"/>
                    <a:pt x="1308623" y="28254"/>
                    <a:pt x="1304340" y="61785"/>
                  </a:cubicBezTo>
                  <a:cubicBezTo>
                    <a:pt x="1297915" y="110297"/>
                    <a:pt x="1280067" y="155955"/>
                    <a:pt x="1260792" y="200187"/>
                  </a:cubicBezTo>
                  <a:cubicBezTo>
                    <a:pt x="1222955" y="289363"/>
                    <a:pt x="1178693" y="374259"/>
                    <a:pt x="1121581" y="452734"/>
                  </a:cubicBezTo>
                  <a:cubicBezTo>
                    <a:pt x="1103020" y="479130"/>
                    <a:pt x="1081603" y="503386"/>
                    <a:pt x="1045908" y="507667"/>
                  </a:cubicBezTo>
                  <a:cubicBezTo>
                    <a:pt x="1031630" y="509094"/>
                    <a:pt x="1017352" y="507667"/>
                    <a:pt x="1001646" y="507667"/>
                  </a:cubicBezTo>
                  <a:cubicBezTo>
                    <a:pt x="1002360" y="510521"/>
                    <a:pt x="1003074" y="512661"/>
                    <a:pt x="1003788" y="514088"/>
                  </a:cubicBezTo>
                  <a:cubicBezTo>
                    <a:pt x="1058044" y="566880"/>
                    <a:pt x="1065183" y="631800"/>
                    <a:pt x="1051619" y="701001"/>
                  </a:cubicBezTo>
                  <a:cubicBezTo>
                    <a:pt x="1032344" y="793745"/>
                    <a:pt x="970948" y="850818"/>
                    <a:pt x="877427" y="865799"/>
                  </a:cubicBezTo>
                  <a:cubicBezTo>
                    <a:pt x="817460" y="875787"/>
                    <a:pt x="757492" y="844397"/>
                    <a:pt x="731078" y="789464"/>
                  </a:cubicBezTo>
                  <a:cubicBezTo>
                    <a:pt x="706805" y="738099"/>
                    <a:pt x="700380" y="683166"/>
                    <a:pt x="696097" y="628233"/>
                  </a:cubicBezTo>
                  <a:cubicBezTo>
                    <a:pt x="694669" y="601124"/>
                    <a:pt x="693955" y="574014"/>
                    <a:pt x="692527" y="547618"/>
                  </a:cubicBezTo>
                  <a:cubicBezTo>
                    <a:pt x="689671" y="546905"/>
                    <a:pt x="690385" y="547618"/>
                    <a:pt x="687530" y="546905"/>
                  </a:cubicBezTo>
                  <a:cubicBezTo>
                    <a:pt x="681819" y="571161"/>
                    <a:pt x="672538" y="594703"/>
                    <a:pt x="671110" y="618959"/>
                  </a:cubicBezTo>
                  <a:cubicBezTo>
                    <a:pt x="668254" y="658910"/>
                    <a:pt x="671824" y="699575"/>
                    <a:pt x="671824" y="740239"/>
                  </a:cubicBezTo>
                  <a:cubicBezTo>
                    <a:pt x="671824" y="769489"/>
                    <a:pt x="671110" y="799452"/>
                    <a:pt x="670396" y="828702"/>
                  </a:cubicBezTo>
                  <a:cubicBezTo>
                    <a:pt x="670396" y="833696"/>
                    <a:pt x="668254" y="838690"/>
                    <a:pt x="665399" y="843684"/>
                  </a:cubicBezTo>
                  <a:cubicBezTo>
                    <a:pt x="658260" y="855812"/>
                    <a:pt x="644696" y="856525"/>
                    <a:pt x="639698" y="843684"/>
                  </a:cubicBezTo>
                  <a:cubicBezTo>
                    <a:pt x="634701" y="831556"/>
                    <a:pt x="631846" y="817287"/>
                    <a:pt x="632559" y="804446"/>
                  </a:cubicBezTo>
                  <a:cubicBezTo>
                    <a:pt x="632559" y="756647"/>
                    <a:pt x="634701" y="709562"/>
                    <a:pt x="636129" y="661764"/>
                  </a:cubicBezTo>
                  <a:cubicBezTo>
                    <a:pt x="637557" y="622526"/>
                    <a:pt x="631846" y="584002"/>
                    <a:pt x="612570" y="544051"/>
                  </a:cubicBezTo>
                  <a:cubicBezTo>
                    <a:pt x="611142" y="572587"/>
                    <a:pt x="610429" y="596843"/>
                    <a:pt x="609001" y="620386"/>
                  </a:cubicBezTo>
                  <a:cubicBezTo>
                    <a:pt x="605431" y="676032"/>
                    <a:pt x="599006" y="730251"/>
                    <a:pt x="576875" y="781617"/>
                  </a:cubicBezTo>
                  <a:cubicBezTo>
                    <a:pt x="556886" y="827275"/>
                    <a:pt x="525474" y="860092"/>
                    <a:pt x="474074" y="865799"/>
                  </a:cubicBezTo>
                  <a:cubicBezTo>
                    <a:pt x="389119" y="873647"/>
                    <a:pt x="321299" y="842257"/>
                    <a:pt x="279179" y="768062"/>
                  </a:cubicBezTo>
                  <a:cubicBezTo>
                    <a:pt x="240628" y="699575"/>
                    <a:pt x="233489" y="626093"/>
                    <a:pt x="270612" y="553325"/>
                  </a:cubicBezTo>
                  <a:cubicBezTo>
                    <a:pt x="278465" y="537630"/>
                    <a:pt x="291315" y="524789"/>
                    <a:pt x="304165" y="507667"/>
                  </a:cubicBezTo>
                  <a:cubicBezTo>
                    <a:pt x="288459" y="507667"/>
                    <a:pt x="273468" y="509094"/>
                    <a:pt x="259903" y="507667"/>
                  </a:cubicBezTo>
                  <a:cubicBezTo>
                    <a:pt x="230634" y="504100"/>
                    <a:pt x="209216" y="487691"/>
                    <a:pt x="192083" y="464862"/>
                  </a:cubicBezTo>
                  <a:cubicBezTo>
                    <a:pt x="107129" y="348576"/>
                    <a:pt x="42164" y="223016"/>
                    <a:pt x="4327" y="83187"/>
                  </a:cubicBezTo>
                  <a:cubicBezTo>
                    <a:pt x="2899" y="78193"/>
                    <a:pt x="2185" y="72486"/>
                    <a:pt x="1471" y="67492"/>
                  </a:cubicBezTo>
                  <a:cubicBezTo>
                    <a:pt x="-4240" y="25401"/>
                    <a:pt x="5755" y="10419"/>
                    <a:pt x="47875" y="3998"/>
                  </a:cubicBezTo>
                  <a:cubicBezTo>
                    <a:pt x="99990" y="-4562"/>
                    <a:pt x="149963" y="2572"/>
                    <a:pt x="199936" y="18980"/>
                  </a:cubicBezTo>
                  <a:cubicBezTo>
                    <a:pt x="279179" y="46803"/>
                    <a:pt x="348427" y="91748"/>
                    <a:pt x="412678" y="145254"/>
                  </a:cubicBezTo>
                  <a:cubicBezTo>
                    <a:pt x="471932" y="194479"/>
                    <a:pt x="524760" y="250839"/>
                    <a:pt x="565453" y="317186"/>
                  </a:cubicBezTo>
                  <a:cubicBezTo>
                    <a:pt x="582586" y="344296"/>
                    <a:pt x="595437" y="374259"/>
                    <a:pt x="609715" y="402795"/>
                  </a:cubicBezTo>
                  <a:cubicBezTo>
                    <a:pt x="613998" y="397088"/>
                    <a:pt x="618995" y="392094"/>
                    <a:pt x="623993" y="385674"/>
                  </a:cubicBezTo>
                  <a:cubicBezTo>
                    <a:pt x="628276" y="380680"/>
                    <a:pt x="633987" y="376399"/>
                    <a:pt x="640412" y="374259"/>
                  </a:cubicBezTo>
                  <a:cubicBezTo>
                    <a:pt x="637557" y="367125"/>
                    <a:pt x="633273" y="359991"/>
                    <a:pt x="629704" y="353570"/>
                  </a:cubicBezTo>
                  <a:cubicBezTo>
                    <a:pt x="624707" y="344296"/>
                    <a:pt x="619709" y="335735"/>
                    <a:pt x="614712" y="327887"/>
                  </a:cubicBezTo>
                  <a:cubicBezTo>
                    <a:pt x="609001" y="319326"/>
                    <a:pt x="604003" y="311479"/>
                    <a:pt x="597578" y="303631"/>
                  </a:cubicBezTo>
                  <a:cubicBezTo>
                    <a:pt x="594723" y="299351"/>
                    <a:pt x="591867" y="295784"/>
                    <a:pt x="589012" y="291503"/>
                  </a:cubicBezTo>
                  <a:cubicBezTo>
                    <a:pt x="589012" y="291503"/>
                    <a:pt x="589012" y="291503"/>
                    <a:pt x="579731" y="280089"/>
                  </a:cubicBezTo>
                  <a:cubicBezTo>
                    <a:pt x="573306" y="272241"/>
                    <a:pt x="566167" y="264394"/>
                    <a:pt x="559742" y="256546"/>
                  </a:cubicBezTo>
                  <a:cubicBezTo>
                    <a:pt x="553317" y="247985"/>
                    <a:pt x="547605" y="239424"/>
                    <a:pt x="543322" y="230150"/>
                  </a:cubicBezTo>
                  <a:cubicBezTo>
                    <a:pt x="539038" y="220876"/>
                    <a:pt x="535469" y="210888"/>
                    <a:pt x="532613" y="200900"/>
                  </a:cubicBezTo>
                  <a:cubicBezTo>
                    <a:pt x="529758" y="190912"/>
                    <a:pt x="527616" y="180924"/>
                    <a:pt x="527616" y="169510"/>
                  </a:cubicBezTo>
                  <a:cubicBezTo>
                    <a:pt x="527616" y="169510"/>
                    <a:pt x="527616" y="169510"/>
                    <a:pt x="530472" y="168083"/>
                  </a:cubicBezTo>
                  <a:cubicBezTo>
                    <a:pt x="538325" y="175217"/>
                    <a:pt x="545464" y="183065"/>
                    <a:pt x="551889" y="190912"/>
                  </a:cubicBezTo>
                  <a:cubicBezTo>
                    <a:pt x="559028" y="198760"/>
                    <a:pt x="564739" y="206607"/>
                    <a:pt x="570450" y="214455"/>
                  </a:cubicBezTo>
                  <a:cubicBezTo>
                    <a:pt x="576161" y="222302"/>
                    <a:pt x="581159" y="230863"/>
                    <a:pt x="586156" y="239424"/>
                  </a:cubicBezTo>
                  <a:cubicBezTo>
                    <a:pt x="590439" y="248699"/>
                    <a:pt x="594723" y="257260"/>
                    <a:pt x="599720" y="265820"/>
                  </a:cubicBezTo>
                  <a:cubicBezTo>
                    <a:pt x="599720" y="265820"/>
                    <a:pt x="599720" y="265820"/>
                    <a:pt x="608287" y="278662"/>
                  </a:cubicBezTo>
                  <a:cubicBezTo>
                    <a:pt x="610429" y="282942"/>
                    <a:pt x="613284" y="287936"/>
                    <a:pt x="615426" y="292217"/>
                  </a:cubicBezTo>
                  <a:cubicBezTo>
                    <a:pt x="620423" y="301491"/>
                    <a:pt x="624707" y="310765"/>
                    <a:pt x="628276" y="320753"/>
                  </a:cubicBezTo>
                  <a:cubicBezTo>
                    <a:pt x="635415" y="337875"/>
                    <a:pt x="641126" y="354997"/>
                    <a:pt x="645410" y="372832"/>
                  </a:cubicBezTo>
                  <a:cubicBezTo>
                    <a:pt x="648265" y="372832"/>
                    <a:pt x="650407" y="372119"/>
                    <a:pt x="653263" y="372119"/>
                  </a:cubicBezTo>
                  <a:cubicBezTo>
                    <a:pt x="653976" y="372119"/>
                    <a:pt x="653976" y="372119"/>
                    <a:pt x="654690" y="372832"/>
                  </a:cubicBezTo>
                  <a:cubicBezTo>
                    <a:pt x="656118" y="372832"/>
                    <a:pt x="658260" y="372832"/>
                    <a:pt x="659688" y="373546"/>
                  </a:cubicBezTo>
                  <a:cubicBezTo>
                    <a:pt x="663971" y="354997"/>
                    <a:pt x="669682" y="337875"/>
                    <a:pt x="676821" y="320753"/>
                  </a:cubicBezTo>
                  <a:cubicBezTo>
                    <a:pt x="680391" y="310765"/>
                    <a:pt x="684674" y="301491"/>
                    <a:pt x="689671" y="292217"/>
                  </a:cubicBezTo>
                  <a:cubicBezTo>
                    <a:pt x="691813" y="287936"/>
                    <a:pt x="694669" y="282942"/>
                    <a:pt x="696810" y="278662"/>
                  </a:cubicBezTo>
                  <a:cubicBezTo>
                    <a:pt x="696810" y="278662"/>
                    <a:pt x="696810" y="278662"/>
                    <a:pt x="705377" y="265820"/>
                  </a:cubicBezTo>
                  <a:cubicBezTo>
                    <a:pt x="710375" y="257260"/>
                    <a:pt x="714658" y="248699"/>
                    <a:pt x="718941" y="239424"/>
                  </a:cubicBezTo>
                  <a:cubicBezTo>
                    <a:pt x="723939" y="230863"/>
                    <a:pt x="728936" y="222302"/>
                    <a:pt x="734647" y="214455"/>
                  </a:cubicBezTo>
                  <a:cubicBezTo>
                    <a:pt x="740358" y="206607"/>
                    <a:pt x="746070" y="198760"/>
                    <a:pt x="753209" y="190912"/>
                  </a:cubicBezTo>
                  <a:cubicBezTo>
                    <a:pt x="759634" y="183065"/>
                    <a:pt x="766773" y="175217"/>
                    <a:pt x="774626" y="168083"/>
                  </a:cubicBezTo>
                  <a:cubicBezTo>
                    <a:pt x="774626" y="168083"/>
                    <a:pt x="774626" y="168083"/>
                    <a:pt x="777481" y="169510"/>
                  </a:cubicBezTo>
                  <a:cubicBezTo>
                    <a:pt x="777481" y="180924"/>
                    <a:pt x="775340" y="190912"/>
                    <a:pt x="772484" y="200900"/>
                  </a:cubicBezTo>
                  <a:cubicBezTo>
                    <a:pt x="769628" y="210888"/>
                    <a:pt x="766059" y="220876"/>
                    <a:pt x="761775" y="230150"/>
                  </a:cubicBezTo>
                  <a:cubicBezTo>
                    <a:pt x="757492" y="239424"/>
                    <a:pt x="751781" y="247985"/>
                    <a:pt x="745356" y="256546"/>
                  </a:cubicBezTo>
                  <a:cubicBezTo>
                    <a:pt x="738931" y="264394"/>
                    <a:pt x="731792" y="272241"/>
                    <a:pt x="725367" y="280089"/>
                  </a:cubicBezTo>
                  <a:cubicBezTo>
                    <a:pt x="725367" y="280089"/>
                    <a:pt x="725367" y="280089"/>
                    <a:pt x="716086" y="291503"/>
                  </a:cubicBezTo>
                  <a:cubicBezTo>
                    <a:pt x="713230" y="295784"/>
                    <a:pt x="710375" y="299351"/>
                    <a:pt x="707519" y="303631"/>
                  </a:cubicBezTo>
                  <a:cubicBezTo>
                    <a:pt x="701094" y="311479"/>
                    <a:pt x="696097" y="319326"/>
                    <a:pt x="690385" y="327887"/>
                  </a:cubicBezTo>
                  <a:cubicBezTo>
                    <a:pt x="685388" y="335735"/>
                    <a:pt x="680391" y="344296"/>
                    <a:pt x="675393" y="353570"/>
                  </a:cubicBezTo>
                  <a:cubicBezTo>
                    <a:pt x="671824" y="359991"/>
                    <a:pt x="667541" y="367125"/>
                    <a:pt x="663971" y="374259"/>
                  </a:cubicBezTo>
                  <a:cubicBezTo>
                    <a:pt x="670396" y="376399"/>
                    <a:pt x="676107" y="380680"/>
                    <a:pt x="680391" y="385674"/>
                  </a:cubicBezTo>
                  <a:cubicBezTo>
                    <a:pt x="686102" y="392808"/>
                    <a:pt x="693241" y="400655"/>
                    <a:pt x="696810" y="405649"/>
                  </a:cubicBezTo>
                  <a:cubicBezTo>
                    <a:pt x="700380" y="394234"/>
                    <a:pt x="703236" y="384960"/>
                    <a:pt x="707519" y="375686"/>
                  </a:cubicBezTo>
                  <a:cubicBezTo>
                    <a:pt x="732506" y="314332"/>
                    <a:pt x="771770" y="263680"/>
                    <a:pt x="816746" y="216595"/>
                  </a:cubicBezTo>
                  <a:cubicBezTo>
                    <a:pt x="898844" y="130272"/>
                    <a:pt x="991651" y="59645"/>
                    <a:pt x="1105162" y="18980"/>
                  </a:cubicBezTo>
                  <a:cubicBezTo>
                    <a:pt x="1130862" y="10063"/>
                    <a:pt x="1156919" y="3999"/>
                    <a:pt x="1183334" y="1412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95" name="AutoShape 9">
            <a:extLst>
              <a:ext uri="{FF2B5EF4-FFF2-40B4-BE49-F238E27FC236}">
                <a16:creationId xmlns:a16="http://schemas.microsoft.com/office/drawing/2014/main" id="{9BB3EDE9-6237-4894-8B73-396609237261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7085343" y="1470848"/>
            <a:ext cx="607431" cy="607431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pPr defTabSz="914363"/>
            <a:endParaRPr lang="en-US" dirty="0">
              <a:solidFill>
                <a:srgbClr val="000000"/>
              </a:solidFill>
              <a:latin typeface="Arial" panose="020B0604020202020204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89515DD-3F72-46BE-8F65-7CC9C8BFCA75}"/>
              </a:ext>
            </a:extLst>
          </p:cNvPr>
          <p:cNvGrpSpPr/>
          <p:nvPr userDrawn="1"/>
        </p:nvGrpSpPr>
        <p:grpSpPr>
          <a:xfrm>
            <a:off x="7865700" y="45012"/>
            <a:ext cx="465092" cy="444590"/>
            <a:chOff x="7156513" y="1552269"/>
            <a:chExt cx="465092" cy="444590"/>
          </a:xfrm>
        </p:grpSpPr>
        <p:sp>
          <p:nvSpPr>
            <p:cNvPr id="97" name="Freeform 67">
              <a:extLst>
                <a:ext uri="{FF2B5EF4-FFF2-40B4-BE49-F238E27FC236}">
                  <a16:creationId xmlns:a16="http://schemas.microsoft.com/office/drawing/2014/main" id="{BCA91D30-1F9B-4503-8FE5-253B5B3E9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9357" y="1575113"/>
              <a:ext cx="418817" cy="398901"/>
            </a:xfrm>
            <a:custGeom>
              <a:avLst/>
              <a:gdLst>
                <a:gd name="connsiteX0" fmla="*/ 559594 w 1135063"/>
                <a:gd name="connsiteY0" fmla="*/ 141288 h 1081088"/>
                <a:gd name="connsiteX1" fmla="*/ 264894 w 1135063"/>
                <a:gd name="connsiteY1" fmla="*/ 263562 h 1081088"/>
                <a:gd name="connsiteX2" fmla="*/ 142875 w 1135063"/>
                <a:gd name="connsiteY2" fmla="*/ 559595 h 1081088"/>
                <a:gd name="connsiteX3" fmla="*/ 264894 w 1135063"/>
                <a:gd name="connsiteY3" fmla="*/ 855627 h 1081088"/>
                <a:gd name="connsiteX4" fmla="*/ 559594 w 1135063"/>
                <a:gd name="connsiteY4" fmla="*/ 977901 h 1081088"/>
                <a:gd name="connsiteX5" fmla="*/ 854294 w 1135063"/>
                <a:gd name="connsiteY5" fmla="*/ 855627 h 1081088"/>
                <a:gd name="connsiteX6" fmla="*/ 976313 w 1135063"/>
                <a:gd name="connsiteY6" fmla="*/ 559595 h 1081088"/>
                <a:gd name="connsiteX7" fmla="*/ 854294 w 1135063"/>
                <a:gd name="connsiteY7" fmla="*/ 263562 h 1081088"/>
                <a:gd name="connsiteX8" fmla="*/ 559594 w 1135063"/>
                <a:gd name="connsiteY8" fmla="*/ 141288 h 1081088"/>
                <a:gd name="connsiteX9" fmla="*/ 332371 w 1135063"/>
                <a:gd name="connsiteY9" fmla="*/ 0 h 1081088"/>
                <a:gd name="connsiteX10" fmla="*/ 333800 w 1135063"/>
                <a:gd name="connsiteY10" fmla="*/ 0 h 1081088"/>
                <a:gd name="connsiteX11" fmla="*/ 349525 w 1135063"/>
                <a:gd name="connsiteY11" fmla="*/ 14281 h 1081088"/>
                <a:gd name="connsiteX12" fmla="*/ 356673 w 1135063"/>
                <a:gd name="connsiteY12" fmla="*/ 117820 h 1081088"/>
                <a:gd name="connsiteX13" fmla="*/ 356673 w 1135063"/>
                <a:gd name="connsiteY13" fmla="*/ 118534 h 1081088"/>
                <a:gd name="connsiteX14" fmla="*/ 356673 w 1135063"/>
                <a:gd name="connsiteY14" fmla="*/ 119248 h 1081088"/>
                <a:gd name="connsiteX15" fmla="*/ 356673 w 1135063"/>
                <a:gd name="connsiteY15" fmla="*/ 119962 h 1081088"/>
                <a:gd name="connsiteX16" fmla="*/ 356673 w 1135063"/>
                <a:gd name="connsiteY16" fmla="*/ 120676 h 1081088"/>
                <a:gd name="connsiteX17" fmla="*/ 356673 w 1135063"/>
                <a:gd name="connsiteY17" fmla="*/ 121390 h 1081088"/>
                <a:gd name="connsiteX18" fmla="*/ 356673 w 1135063"/>
                <a:gd name="connsiteY18" fmla="*/ 122105 h 1081088"/>
                <a:gd name="connsiteX19" fmla="*/ 356673 w 1135063"/>
                <a:gd name="connsiteY19" fmla="*/ 122819 h 1081088"/>
                <a:gd name="connsiteX20" fmla="*/ 355958 w 1135063"/>
                <a:gd name="connsiteY20" fmla="*/ 123533 h 1081088"/>
                <a:gd name="connsiteX21" fmla="*/ 355958 w 1135063"/>
                <a:gd name="connsiteY21" fmla="*/ 124247 h 1081088"/>
                <a:gd name="connsiteX22" fmla="*/ 355958 w 1135063"/>
                <a:gd name="connsiteY22" fmla="*/ 124961 h 1081088"/>
                <a:gd name="connsiteX23" fmla="*/ 355244 w 1135063"/>
                <a:gd name="connsiteY23" fmla="*/ 124961 h 1081088"/>
                <a:gd name="connsiteX24" fmla="*/ 355244 w 1135063"/>
                <a:gd name="connsiteY24" fmla="*/ 125675 h 1081088"/>
                <a:gd name="connsiteX25" fmla="*/ 355244 w 1135063"/>
                <a:gd name="connsiteY25" fmla="*/ 126389 h 1081088"/>
                <a:gd name="connsiteX26" fmla="*/ 354529 w 1135063"/>
                <a:gd name="connsiteY26" fmla="*/ 127103 h 1081088"/>
                <a:gd name="connsiteX27" fmla="*/ 354529 w 1135063"/>
                <a:gd name="connsiteY27" fmla="*/ 127817 h 1081088"/>
                <a:gd name="connsiteX28" fmla="*/ 353814 w 1135063"/>
                <a:gd name="connsiteY28" fmla="*/ 127817 h 1081088"/>
                <a:gd name="connsiteX29" fmla="*/ 353814 w 1135063"/>
                <a:gd name="connsiteY29" fmla="*/ 128531 h 1081088"/>
                <a:gd name="connsiteX30" fmla="*/ 353099 w 1135063"/>
                <a:gd name="connsiteY30" fmla="*/ 129245 h 1081088"/>
                <a:gd name="connsiteX31" fmla="*/ 352384 w 1135063"/>
                <a:gd name="connsiteY31" fmla="*/ 129245 h 1081088"/>
                <a:gd name="connsiteX32" fmla="*/ 352384 w 1135063"/>
                <a:gd name="connsiteY32" fmla="*/ 129959 h 1081088"/>
                <a:gd name="connsiteX33" fmla="*/ 351670 w 1135063"/>
                <a:gd name="connsiteY33" fmla="*/ 130673 h 1081088"/>
                <a:gd name="connsiteX34" fmla="*/ 350955 w 1135063"/>
                <a:gd name="connsiteY34" fmla="*/ 131387 h 1081088"/>
                <a:gd name="connsiteX35" fmla="*/ 350240 w 1135063"/>
                <a:gd name="connsiteY35" fmla="*/ 131387 h 1081088"/>
                <a:gd name="connsiteX36" fmla="*/ 349525 w 1135063"/>
                <a:gd name="connsiteY36" fmla="*/ 132101 h 1081088"/>
                <a:gd name="connsiteX37" fmla="*/ 348811 w 1135063"/>
                <a:gd name="connsiteY37" fmla="*/ 132101 h 1081088"/>
                <a:gd name="connsiteX38" fmla="*/ 348096 w 1135063"/>
                <a:gd name="connsiteY38" fmla="*/ 132815 h 1081088"/>
                <a:gd name="connsiteX39" fmla="*/ 347381 w 1135063"/>
                <a:gd name="connsiteY39" fmla="*/ 133529 h 1081088"/>
                <a:gd name="connsiteX40" fmla="*/ 346666 w 1135063"/>
                <a:gd name="connsiteY40" fmla="*/ 133529 h 1081088"/>
                <a:gd name="connsiteX41" fmla="*/ 345237 w 1135063"/>
                <a:gd name="connsiteY41" fmla="*/ 133529 h 1081088"/>
                <a:gd name="connsiteX42" fmla="*/ 345237 w 1135063"/>
                <a:gd name="connsiteY42" fmla="*/ 134244 h 1081088"/>
                <a:gd name="connsiteX43" fmla="*/ 343807 w 1135063"/>
                <a:gd name="connsiteY43" fmla="*/ 134244 h 1081088"/>
                <a:gd name="connsiteX44" fmla="*/ 342378 w 1135063"/>
                <a:gd name="connsiteY44" fmla="*/ 134244 h 1081088"/>
                <a:gd name="connsiteX45" fmla="*/ 247312 w 1135063"/>
                <a:gd name="connsiteY45" fmla="*/ 142098 h 1081088"/>
                <a:gd name="connsiteX46" fmla="*/ 245883 w 1135063"/>
                <a:gd name="connsiteY46" fmla="*/ 142098 h 1081088"/>
                <a:gd name="connsiteX47" fmla="*/ 230158 w 1135063"/>
                <a:gd name="connsiteY47" fmla="*/ 127817 h 1081088"/>
                <a:gd name="connsiteX48" fmla="*/ 244453 w 1135063"/>
                <a:gd name="connsiteY48" fmla="*/ 110680 h 1081088"/>
                <a:gd name="connsiteX49" fmla="*/ 311642 w 1135063"/>
                <a:gd name="connsiteY49" fmla="*/ 105681 h 1081088"/>
                <a:gd name="connsiteX50" fmla="*/ 192275 w 1135063"/>
                <a:gd name="connsiteY50" fmla="*/ 52841 h 1081088"/>
                <a:gd name="connsiteX51" fmla="*/ 32165 w 1135063"/>
                <a:gd name="connsiteY51" fmla="*/ 212790 h 1081088"/>
                <a:gd name="connsiteX52" fmla="*/ 146529 w 1135063"/>
                <a:gd name="connsiteY52" fmla="*/ 367027 h 1081088"/>
                <a:gd name="connsiteX53" fmla="*/ 153677 w 1135063"/>
                <a:gd name="connsiteY53" fmla="*/ 369170 h 1081088"/>
                <a:gd name="connsiteX54" fmla="*/ 559669 w 1135063"/>
                <a:gd name="connsiteY54" fmla="*/ 109965 h 1081088"/>
                <a:gd name="connsiteX55" fmla="*/ 1008548 w 1135063"/>
                <a:gd name="connsiteY55" fmla="*/ 559110 h 1081088"/>
                <a:gd name="connsiteX56" fmla="*/ 724782 w 1135063"/>
                <a:gd name="connsiteY56" fmla="*/ 977549 h 1081088"/>
                <a:gd name="connsiteX57" fmla="*/ 725497 w 1135063"/>
                <a:gd name="connsiteY57" fmla="*/ 977549 h 1081088"/>
                <a:gd name="connsiteX58" fmla="*/ 1083599 w 1135063"/>
                <a:gd name="connsiteY58" fmla="*/ 977549 h 1081088"/>
                <a:gd name="connsiteX59" fmla="*/ 1041428 w 1135063"/>
                <a:gd name="connsiteY59" fmla="*/ 931135 h 1081088"/>
                <a:gd name="connsiteX60" fmla="*/ 1042857 w 1135063"/>
                <a:gd name="connsiteY60" fmla="*/ 909000 h 1081088"/>
                <a:gd name="connsiteX61" fmla="*/ 1052864 w 1135063"/>
                <a:gd name="connsiteY61" fmla="*/ 904715 h 1081088"/>
                <a:gd name="connsiteX62" fmla="*/ 1065015 w 1135063"/>
                <a:gd name="connsiteY62" fmla="*/ 909714 h 1081088"/>
                <a:gd name="connsiteX63" fmla="*/ 1130775 w 1135063"/>
                <a:gd name="connsiteY63" fmla="*/ 982548 h 1081088"/>
                <a:gd name="connsiteX64" fmla="*/ 1131489 w 1135063"/>
                <a:gd name="connsiteY64" fmla="*/ 983976 h 1081088"/>
                <a:gd name="connsiteX65" fmla="*/ 1132204 w 1135063"/>
                <a:gd name="connsiteY65" fmla="*/ 983976 h 1081088"/>
                <a:gd name="connsiteX66" fmla="*/ 1132204 w 1135063"/>
                <a:gd name="connsiteY66" fmla="*/ 984690 h 1081088"/>
                <a:gd name="connsiteX67" fmla="*/ 1132919 w 1135063"/>
                <a:gd name="connsiteY67" fmla="*/ 985404 h 1081088"/>
                <a:gd name="connsiteX68" fmla="*/ 1133634 w 1135063"/>
                <a:gd name="connsiteY68" fmla="*/ 986118 h 1081088"/>
                <a:gd name="connsiteX69" fmla="*/ 1133634 w 1135063"/>
                <a:gd name="connsiteY69" fmla="*/ 986832 h 1081088"/>
                <a:gd name="connsiteX70" fmla="*/ 1133634 w 1135063"/>
                <a:gd name="connsiteY70" fmla="*/ 987546 h 1081088"/>
                <a:gd name="connsiteX71" fmla="*/ 1134348 w 1135063"/>
                <a:gd name="connsiteY71" fmla="*/ 988260 h 1081088"/>
                <a:gd name="connsiteX72" fmla="*/ 1134348 w 1135063"/>
                <a:gd name="connsiteY72" fmla="*/ 988974 h 1081088"/>
                <a:gd name="connsiteX73" fmla="*/ 1134348 w 1135063"/>
                <a:gd name="connsiteY73" fmla="*/ 989688 h 1081088"/>
                <a:gd name="connsiteX74" fmla="*/ 1134348 w 1135063"/>
                <a:gd name="connsiteY74" fmla="*/ 990402 h 1081088"/>
                <a:gd name="connsiteX75" fmla="*/ 1135063 w 1135063"/>
                <a:gd name="connsiteY75" fmla="*/ 991116 h 1081088"/>
                <a:gd name="connsiteX76" fmla="*/ 1135063 w 1135063"/>
                <a:gd name="connsiteY76" fmla="*/ 991831 h 1081088"/>
                <a:gd name="connsiteX77" fmla="*/ 1135063 w 1135063"/>
                <a:gd name="connsiteY77" fmla="*/ 992545 h 1081088"/>
                <a:gd name="connsiteX78" fmla="*/ 1135063 w 1135063"/>
                <a:gd name="connsiteY78" fmla="*/ 993259 h 1081088"/>
                <a:gd name="connsiteX79" fmla="*/ 1135063 w 1135063"/>
                <a:gd name="connsiteY79" fmla="*/ 993973 h 1081088"/>
                <a:gd name="connsiteX80" fmla="*/ 1135063 w 1135063"/>
                <a:gd name="connsiteY80" fmla="*/ 995401 h 1081088"/>
                <a:gd name="connsiteX81" fmla="*/ 1134348 w 1135063"/>
                <a:gd name="connsiteY81" fmla="*/ 995401 h 1081088"/>
                <a:gd name="connsiteX82" fmla="*/ 1134348 w 1135063"/>
                <a:gd name="connsiteY82" fmla="*/ 996829 h 1081088"/>
                <a:gd name="connsiteX83" fmla="*/ 1134348 w 1135063"/>
                <a:gd name="connsiteY83" fmla="*/ 998257 h 1081088"/>
                <a:gd name="connsiteX84" fmla="*/ 1133634 w 1135063"/>
                <a:gd name="connsiteY84" fmla="*/ 998257 h 1081088"/>
                <a:gd name="connsiteX85" fmla="*/ 1133634 w 1135063"/>
                <a:gd name="connsiteY85" fmla="*/ 999685 h 1081088"/>
                <a:gd name="connsiteX86" fmla="*/ 1132919 w 1135063"/>
                <a:gd name="connsiteY86" fmla="*/ 1001113 h 1081088"/>
                <a:gd name="connsiteX87" fmla="*/ 1132204 w 1135063"/>
                <a:gd name="connsiteY87" fmla="*/ 1001113 h 1081088"/>
                <a:gd name="connsiteX88" fmla="*/ 1132204 w 1135063"/>
                <a:gd name="connsiteY88" fmla="*/ 1001827 h 1081088"/>
                <a:gd name="connsiteX89" fmla="*/ 1131489 w 1135063"/>
                <a:gd name="connsiteY89" fmla="*/ 1002541 h 1081088"/>
                <a:gd name="connsiteX90" fmla="*/ 1130775 w 1135063"/>
                <a:gd name="connsiteY90" fmla="*/ 1003256 h 1081088"/>
                <a:gd name="connsiteX91" fmla="*/ 1130775 w 1135063"/>
                <a:gd name="connsiteY91" fmla="*/ 1003970 h 1081088"/>
                <a:gd name="connsiteX92" fmla="*/ 1065015 w 1135063"/>
                <a:gd name="connsiteY92" fmla="*/ 1076090 h 1081088"/>
                <a:gd name="connsiteX93" fmla="*/ 1052864 w 1135063"/>
                <a:gd name="connsiteY93" fmla="*/ 1081088 h 1081088"/>
                <a:gd name="connsiteX94" fmla="*/ 1042857 w 1135063"/>
                <a:gd name="connsiteY94" fmla="*/ 1076804 h 1081088"/>
                <a:gd name="connsiteX95" fmla="*/ 1041428 w 1135063"/>
                <a:gd name="connsiteY95" fmla="*/ 1054668 h 1081088"/>
                <a:gd name="connsiteX96" fmla="*/ 1083599 w 1135063"/>
                <a:gd name="connsiteY96" fmla="*/ 1008968 h 1081088"/>
                <a:gd name="connsiteX97" fmla="*/ 15725 w 1135063"/>
                <a:gd name="connsiteY97" fmla="*/ 1008968 h 1081088"/>
                <a:gd name="connsiteX98" fmla="*/ 0 w 1135063"/>
                <a:gd name="connsiteY98" fmla="*/ 993259 h 1081088"/>
                <a:gd name="connsiteX99" fmla="*/ 15725 w 1135063"/>
                <a:gd name="connsiteY99" fmla="*/ 977549 h 1081088"/>
                <a:gd name="connsiteX100" fmla="*/ 395271 w 1135063"/>
                <a:gd name="connsiteY100" fmla="*/ 977549 h 1081088"/>
                <a:gd name="connsiteX101" fmla="*/ 110790 w 1135063"/>
                <a:gd name="connsiteY101" fmla="*/ 559110 h 1081088"/>
                <a:gd name="connsiteX102" fmla="*/ 140811 w 1135063"/>
                <a:gd name="connsiteY102" fmla="*/ 398446 h 1081088"/>
                <a:gd name="connsiteX103" fmla="*/ 137952 w 1135063"/>
                <a:gd name="connsiteY103" fmla="*/ 397018 h 1081088"/>
                <a:gd name="connsiteX104" fmla="*/ 715 w 1135063"/>
                <a:gd name="connsiteY104" fmla="*/ 212790 h 1081088"/>
                <a:gd name="connsiteX105" fmla="*/ 192275 w 1135063"/>
                <a:gd name="connsiteY105" fmla="*/ 21422 h 1081088"/>
                <a:gd name="connsiteX106" fmla="*/ 322364 w 1135063"/>
                <a:gd name="connsiteY106" fmla="*/ 71406 h 1081088"/>
                <a:gd name="connsiteX107" fmla="*/ 318075 w 1135063"/>
                <a:gd name="connsiteY107" fmla="*/ 16424 h 1081088"/>
                <a:gd name="connsiteX108" fmla="*/ 332371 w 1135063"/>
                <a:gd name="connsiteY108" fmla="*/ 0 h 1081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135063" h="1081088">
                  <a:moveTo>
                    <a:pt x="559594" y="141288"/>
                  </a:moveTo>
                  <a:cubicBezTo>
                    <a:pt x="448279" y="141288"/>
                    <a:pt x="344099" y="184906"/>
                    <a:pt x="264894" y="263562"/>
                  </a:cubicBezTo>
                  <a:cubicBezTo>
                    <a:pt x="186402" y="343648"/>
                    <a:pt x="142875" y="448046"/>
                    <a:pt x="142875" y="559595"/>
                  </a:cubicBezTo>
                  <a:cubicBezTo>
                    <a:pt x="142875" y="671143"/>
                    <a:pt x="186402" y="776971"/>
                    <a:pt x="264894" y="855627"/>
                  </a:cubicBezTo>
                  <a:cubicBezTo>
                    <a:pt x="344099" y="934998"/>
                    <a:pt x="448279" y="977901"/>
                    <a:pt x="559594" y="977901"/>
                  </a:cubicBezTo>
                  <a:cubicBezTo>
                    <a:pt x="670910" y="977901"/>
                    <a:pt x="775803" y="934998"/>
                    <a:pt x="854294" y="855627"/>
                  </a:cubicBezTo>
                  <a:cubicBezTo>
                    <a:pt x="933500" y="776971"/>
                    <a:pt x="976313" y="671143"/>
                    <a:pt x="976313" y="559595"/>
                  </a:cubicBezTo>
                  <a:cubicBezTo>
                    <a:pt x="976313" y="448046"/>
                    <a:pt x="933500" y="343648"/>
                    <a:pt x="854294" y="263562"/>
                  </a:cubicBezTo>
                  <a:cubicBezTo>
                    <a:pt x="775803" y="184906"/>
                    <a:pt x="670910" y="141288"/>
                    <a:pt x="559594" y="141288"/>
                  </a:cubicBezTo>
                  <a:close/>
                  <a:moveTo>
                    <a:pt x="332371" y="0"/>
                  </a:moveTo>
                  <a:cubicBezTo>
                    <a:pt x="333085" y="0"/>
                    <a:pt x="333085" y="0"/>
                    <a:pt x="333800" y="0"/>
                  </a:cubicBezTo>
                  <a:cubicBezTo>
                    <a:pt x="341663" y="0"/>
                    <a:pt x="348811" y="6427"/>
                    <a:pt x="349525" y="14281"/>
                  </a:cubicBezTo>
                  <a:cubicBezTo>
                    <a:pt x="349525" y="14281"/>
                    <a:pt x="349525" y="14281"/>
                    <a:pt x="356673" y="117820"/>
                  </a:cubicBezTo>
                  <a:cubicBezTo>
                    <a:pt x="356673" y="117820"/>
                    <a:pt x="356673" y="117820"/>
                    <a:pt x="356673" y="118534"/>
                  </a:cubicBezTo>
                  <a:cubicBezTo>
                    <a:pt x="356673" y="118534"/>
                    <a:pt x="356673" y="118534"/>
                    <a:pt x="356673" y="119248"/>
                  </a:cubicBezTo>
                  <a:cubicBezTo>
                    <a:pt x="356673" y="119248"/>
                    <a:pt x="356673" y="119248"/>
                    <a:pt x="356673" y="119962"/>
                  </a:cubicBezTo>
                  <a:cubicBezTo>
                    <a:pt x="356673" y="119962"/>
                    <a:pt x="356673" y="119962"/>
                    <a:pt x="356673" y="120676"/>
                  </a:cubicBezTo>
                  <a:cubicBezTo>
                    <a:pt x="356673" y="120676"/>
                    <a:pt x="356673" y="120676"/>
                    <a:pt x="356673" y="121390"/>
                  </a:cubicBezTo>
                  <a:cubicBezTo>
                    <a:pt x="356673" y="122105"/>
                    <a:pt x="356673" y="122105"/>
                    <a:pt x="356673" y="122105"/>
                  </a:cubicBezTo>
                  <a:cubicBezTo>
                    <a:pt x="356673" y="122819"/>
                    <a:pt x="356673" y="122819"/>
                    <a:pt x="356673" y="122819"/>
                  </a:cubicBezTo>
                  <a:cubicBezTo>
                    <a:pt x="355958" y="123533"/>
                    <a:pt x="355958" y="123533"/>
                    <a:pt x="355958" y="123533"/>
                  </a:cubicBezTo>
                  <a:cubicBezTo>
                    <a:pt x="355958" y="124247"/>
                    <a:pt x="355958" y="124247"/>
                    <a:pt x="355958" y="124247"/>
                  </a:cubicBezTo>
                  <a:cubicBezTo>
                    <a:pt x="355958" y="124961"/>
                    <a:pt x="355958" y="124961"/>
                    <a:pt x="355958" y="124961"/>
                  </a:cubicBezTo>
                  <a:cubicBezTo>
                    <a:pt x="355958" y="124961"/>
                    <a:pt x="355958" y="124961"/>
                    <a:pt x="355244" y="124961"/>
                  </a:cubicBezTo>
                  <a:cubicBezTo>
                    <a:pt x="355244" y="125675"/>
                    <a:pt x="355244" y="125675"/>
                    <a:pt x="355244" y="125675"/>
                  </a:cubicBezTo>
                  <a:cubicBezTo>
                    <a:pt x="355244" y="126389"/>
                    <a:pt x="355244" y="126389"/>
                    <a:pt x="355244" y="126389"/>
                  </a:cubicBezTo>
                  <a:cubicBezTo>
                    <a:pt x="354529" y="127103"/>
                    <a:pt x="354529" y="127103"/>
                    <a:pt x="354529" y="127103"/>
                  </a:cubicBezTo>
                  <a:cubicBezTo>
                    <a:pt x="354529" y="127103"/>
                    <a:pt x="354529" y="127103"/>
                    <a:pt x="354529" y="127817"/>
                  </a:cubicBezTo>
                  <a:cubicBezTo>
                    <a:pt x="354529" y="127817"/>
                    <a:pt x="354529" y="127817"/>
                    <a:pt x="353814" y="127817"/>
                  </a:cubicBezTo>
                  <a:cubicBezTo>
                    <a:pt x="353814" y="127817"/>
                    <a:pt x="353814" y="127817"/>
                    <a:pt x="353814" y="128531"/>
                  </a:cubicBezTo>
                  <a:cubicBezTo>
                    <a:pt x="353099" y="128531"/>
                    <a:pt x="353099" y="128531"/>
                    <a:pt x="353099" y="129245"/>
                  </a:cubicBezTo>
                  <a:cubicBezTo>
                    <a:pt x="353099" y="129245"/>
                    <a:pt x="353099" y="129245"/>
                    <a:pt x="352384" y="129245"/>
                  </a:cubicBezTo>
                  <a:cubicBezTo>
                    <a:pt x="352384" y="129959"/>
                    <a:pt x="352384" y="129959"/>
                    <a:pt x="352384" y="129959"/>
                  </a:cubicBezTo>
                  <a:cubicBezTo>
                    <a:pt x="351670" y="129959"/>
                    <a:pt x="351670" y="130673"/>
                    <a:pt x="351670" y="130673"/>
                  </a:cubicBezTo>
                  <a:cubicBezTo>
                    <a:pt x="351670" y="130673"/>
                    <a:pt x="350955" y="130673"/>
                    <a:pt x="350955" y="131387"/>
                  </a:cubicBezTo>
                  <a:cubicBezTo>
                    <a:pt x="350955" y="131387"/>
                    <a:pt x="350955" y="131387"/>
                    <a:pt x="350240" y="131387"/>
                  </a:cubicBezTo>
                  <a:cubicBezTo>
                    <a:pt x="350240" y="131387"/>
                    <a:pt x="350240" y="132101"/>
                    <a:pt x="349525" y="132101"/>
                  </a:cubicBezTo>
                  <a:cubicBezTo>
                    <a:pt x="349525" y="132101"/>
                    <a:pt x="349525" y="132101"/>
                    <a:pt x="348811" y="132101"/>
                  </a:cubicBezTo>
                  <a:cubicBezTo>
                    <a:pt x="348811" y="132815"/>
                    <a:pt x="348811" y="132815"/>
                    <a:pt x="348096" y="132815"/>
                  </a:cubicBezTo>
                  <a:cubicBezTo>
                    <a:pt x="347381" y="132815"/>
                    <a:pt x="347381" y="133529"/>
                    <a:pt x="347381" y="133529"/>
                  </a:cubicBezTo>
                  <a:cubicBezTo>
                    <a:pt x="346666" y="133529"/>
                    <a:pt x="346666" y="133529"/>
                    <a:pt x="346666" y="133529"/>
                  </a:cubicBezTo>
                  <a:cubicBezTo>
                    <a:pt x="345951" y="133529"/>
                    <a:pt x="345951" y="133529"/>
                    <a:pt x="345237" y="133529"/>
                  </a:cubicBezTo>
                  <a:cubicBezTo>
                    <a:pt x="345237" y="134244"/>
                    <a:pt x="345237" y="134244"/>
                    <a:pt x="345237" y="134244"/>
                  </a:cubicBezTo>
                  <a:cubicBezTo>
                    <a:pt x="344522" y="134244"/>
                    <a:pt x="344522" y="134244"/>
                    <a:pt x="343807" y="134244"/>
                  </a:cubicBezTo>
                  <a:cubicBezTo>
                    <a:pt x="343092" y="134244"/>
                    <a:pt x="343092" y="134244"/>
                    <a:pt x="342378" y="134244"/>
                  </a:cubicBezTo>
                  <a:cubicBezTo>
                    <a:pt x="342378" y="134244"/>
                    <a:pt x="342378" y="134244"/>
                    <a:pt x="247312" y="142098"/>
                  </a:cubicBezTo>
                  <a:cubicBezTo>
                    <a:pt x="246598" y="142098"/>
                    <a:pt x="246598" y="142098"/>
                    <a:pt x="245883" y="142098"/>
                  </a:cubicBezTo>
                  <a:cubicBezTo>
                    <a:pt x="238020" y="142098"/>
                    <a:pt x="230873" y="135672"/>
                    <a:pt x="230158" y="127817"/>
                  </a:cubicBezTo>
                  <a:cubicBezTo>
                    <a:pt x="229443" y="118534"/>
                    <a:pt x="235876" y="111394"/>
                    <a:pt x="244453" y="110680"/>
                  </a:cubicBezTo>
                  <a:cubicBezTo>
                    <a:pt x="244453" y="110680"/>
                    <a:pt x="244453" y="110680"/>
                    <a:pt x="311642" y="105681"/>
                  </a:cubicBezTo>
                  <a:cubicBezTo>
                    <a:pt x="280907" y="72120"/>
                    <a:pt x="238735" y="52841"/>
                    <a:pt x="192275" y="52841"/>
                  </a:cubicBezTo>
                  <a:cubicBezTo>
                    <a:pt x="104357" y="52841"/>
                    <a:pt x="32165" y="124961"/>
                    <a:pt x="32165" y="212790"/>
                  </a:cubicBezTo>
                  <a:cubicBezTo>
                    <a:pt x="32165" y="283482"/>
                    <a:pt x="79340" y="347034"/>
                    <a:pt x="146529" y="367027"/>
                  </a:cubicBezTo>
                  <a:cubicBezTo>
                    <a:pt x="147959" y="367741"/>
                    <a:pt x="150818" y="368455"/>
                    <a:pt x="153677" y="369170"/>
                  </a:cubicBezTo>
                  <a:cubicBezTo>
                    <a:pt x="225154" y="215646"/>
                    <a:pt x="380261" y="109965"/>
                    <a:pt x="559669" y="109965"/>
                  </a:cubicBezTo>
                  <a:cubicBezTo>
                    <a:pt x="807696" y="109965"/>
                    <a:pt x="1008548" y="310617"/>
                    <a:pt x="1008548" y="559110"/>
                  </a:cubicBezTo>
                  <a:cubicBezTo>
                    <a:pt x="1008548" y="749764"/>
                    <a:pt x="891325" y="911856"/>
                    <a:pt x="724782" y="977549"/>
                  </a:cubicBezTo>
                  <a:cubicBezTo>
                    <a:pt x="724782" y="977549"/>
                    <a:pt x="724782" y="977549"/>
                    <a:pt x="725497" y="977549"/>
                  </a:cubicBezTo>
                  <a:cubicBezTo>
                    <a:pt x="725497" y="977549"/>
                    <a:pt x="725497" y="977549"/>
                    <a:pt x="1083599" y="977549"/>
                  </a:cubicBezTo>
                  <a:cubicBezTo>
                    <a:pt x="1083599" y="977549"/>
                    <a:pt x="1083599" y="977549"/>
                    <a:pt x="1041428" y="931135"/>
                  </a:cubicBezTo>
                  <a:cubicBezTo>
                    <a:pt x="1035709" y="924709"/>
                    <a:pt x="1036424" y="914712"/>
                    <a:pt x="1042857" y="909000"/>
                  </a:cubicBezTo>
                  <a:cubicBezTo>
                    <a:pt x="1045716" y="906143"/>
                    <a:pt x="1049290" y="904715"/>
                    <a:pt x="1052864" y="904715"/>
                  </a:cubicBezTo>
                  <a:cubicBezTo>
                    <a:pt x="1057153" y="904715"/>
                    <a:pt x="1061441" y="906857"/>
                    <a:pt x="1065015" y="909714"/>
                  </a:cubicBezTo>
                  <a:cubicBezTo>
                    <a:pt x="1065015" y="909714"/>
                    <a:pt x="1065015" y="909714"/>
                    <a:pt x="1130775" y="982548"/>
                  </a:cubicBezTo>
                  <a:cubicBezTo>
                    <a:pt x="1131489" y="983262"/>
                    <a:pt x="1131489" y="983262"/>
                    <a:pt x="1131489" y="983976"/>
                  </a:cubicBezTo>
                  <a:cubicBezTo>
                    <a:pt x="1131489" y="983976"/>
                    <a:pt x="1131489" y="983976"/>
                    <a:pt x="1132204" y="983976"/>
                  </a:cubicBezTo>
                  <a:cubicBezTo>
                    <a:pt x="1132204" y="983976"/>
                    <a:pt x="1132204" y="983976"/>
                    <a:pt x="1132204" y="984690"/>
                  </a:cubicBezTo>
                  <a:cubicBezTo>
                    <a:pt x="1132919" y="984690"/>
                    <a:pt x="1132919" y="985404"/>
                    <a:pt x="1132919" y="985404"/>
                  </a:cubicBezTo>
                  <a:cubicBezTo>
                    <a:pt x="1132919" y="985404"/>
                    <a:pt x="1132919" y="986118"/>
                    <a:pt x="1133634" y="986118"/>
                  </a:cubicBezTo>
                  <a:cubicBezTo>
                    <a:pt x="1133634" y="986118"/>
                    <a:pt x="1133634" y="986118"/>
                    <a:pt x="1133634" y="986832"/>
                  </a:cubicBezTo>
                  <a:cubicBezTo>
                    <a:pt x="1133634" y="986832"/>
                    <a:pt x="1133634" y="986832"/>
                    <a:pt x="1133634" y="987546"/>
                  </a:cubicBezTo>
                  <a:cubicBezTo>
                    <a:pt x="1133634" y="987546"/>
                    <a:pt x="1133634" y="987546"/>
                    <a:pt x="1134348" y="988260"/>
                  </a:cubicBezTo>
                  <a:cubicBezTo>
                    <a:pt x="1134348" y="988260"/>
                    <a:pt x="1134348" y="988260"/>
                    <a:pt x="1134348" y="988974"/>
                  </a:cubicBezTo>
                  <a:cubicBezTo>
                    <a:pt x="1134348" y="988974"/>
                    <a:pt x="1134348" y="988974"/>
                    <a:pt x="1134348" y="989688"/>
                  </a:cubicBezTo>
                  <a:cubicBezTo>
                    <a:pt x="1134348" y="989688"/>
                    <a:pt x="1134348" y="989688"/>
                    <a:pt x="1134348" y="990402"/>
                  </a:cubicBezTo>
                  <a:cubicBezTo>
                    <a:pt x="1134348" y="990402"/>
                    <a:pt x="1134348" y="991116"/>
                    <a:pt x="1135063" y="991116"/>
                  </a:cubicBezTo>
                  <a:cubicBezTo>
                    <a:pt x="1135063" y="991116"/>
                    <a:pt x="1135063" y="991116"/>
                    <a:pt x="1135063" y="991831"/>
                  </a:cubicBezTo>
                  <a:cubicBezTo>
                    <a:pt x="1135063" y="992545"/>
                    <a:pt x="1135063" y="992545"/>
                    <a:pt x="1135063" y="992545"/>
                  </a:cubicBezTo>
                  <a:cubicBezTo>
                    <a:pt x="1135063" y="992545"/>
                    <a:pt x="1135063" y="992545"/>
                    <a:pt x="1135063" y="993259"/>
                  </a:cubicBezTo>
                  <a:cubicBezTo>
                    <a:pt x="1135063" y="993973"/>
                    <a:pt x="1135063" y="993973"/>
                    <a:pt x="1135063" y="993973"/>
                  </a:cubicBezTo>
                  <a:cubicBezTo>
                    <a:pt x="1135063" y="994687"/>
                    <a:pt x="1135063" y="994687"/>
                    <a:pt x="1135063" y="995401"/>
                  </a:cubicBezTo>
                  <a:cubicBezTo>
                    <a:pt x="1134348" y="995401"/>
                    <a:pt x="1134348" y="995401"/>
                    <a:pt x="1134348" y="995401"/>
                  </a:cubicBezTo>
                  <a:cubicBezTo>
                    <a:pt x="1134348" y="996115"/>
                    <a:pt x="1134348" y="996115"/>
                    <a:pt x="1134348" y="996829"/>
                  </a:cubicBezTo>
                  <a:cubicBezTo>
                    <a:pt x="1134348" y="997543"/>
                    <a:pt x="1134348" y="997543"/>
                    <a:pt x="1134348" y="998257"/>
                  </a:cubicBezTo>
                  <a:cubicBezTo>
                    <a:pt x="1133634" y="998257"/>
                    <a:pt x="1133634" y="998257"/>
                    <a:pt x="1133634" y="998257"/>
                  </a:cubicBezTo>
                  <a:cubicBezTo>
                    <a:pt x="1133634" y="998971"/>
                    <a:pt x="1133634" y="998971"/>
                    <a:pt x="1133634" y="999685"/>
                  </a:cubicBezTo>
                  <a:cubicBezTo>
                    <a:pt x="1132919" y="1000399"/>
                    <a:pt x="1132919" y="1000399"/>
                    <a:pt x="1132919" y="1001113"/>
                  </a:cubicBezTo>
                  <a:cubicBezTo>
                    <a:pt x="1132919" y="1001113"/>
                    <a:pt x="1132919" y="1001113"/>
                    <a:pt x="1132204" y="1001113"/>
                  </a:cubicBezTo>
                  <a:cubicBezTo>
                    <a:pt x="1132204" y="1001827"/>
                    <a:pt x="1132204" y="1001827"/>
                    <a:pt x="1132204" y="1001827"/>
                  </a:cubicBezTo>
                  <a:cubicBezTo>
                    <a:pt x="1132204" y="1002541"/>
                    <a:pt x="1131489" y="1002541"/>
                    <a:pt x="1131489" y="1002541"/>
                  </a:cubicBezTo>
                  <a:cubicBezTo>
                    <a:pt x="1131489" y="1002541"/>
                    <a:pt x="1131489" y="1003256"/>
                    <a:pt x="1130775" y="1003256"/>
                  </a:cubicBezTo>
                  <a:cubicBezTo>
                    <a:pt x="1130775" y="1003256"/>
                    <a:pt x="1130775" y="1003256"/>
                    <a:pt x="1130775" y="1003970"/>
                  </a:cubicBezTo>
                  <a:cubicBezTo>
                    <a:pt x="1130775" y="1003970"/>
                    <a:pt x="1130775" y="1003970"/>
                    <a:pt x="1065015" y="1076090"/>
                  </a:cubicBezTo>
                  <a:cubicBezTo>
                    <a:pt x="1061441" y="1079660"/>
                    <a:pt x="1057153" y="1081088"/>
                    <a:pt x="1052864" y="1081088"/>
                  </a:cubicBezTo>
                  <a:cubicBezTo>
                    <a:pt x="1049290" y="1081088"/>
                    <a:pt x="1045716" y="1079660"/>
                    <a:pt x="1042857" y="1076804"/>
                  </a:cubicBezTo>
                  <a:cubicBezTo>
                    <a:pt x="1036424" y="1071091"/>
                    <a:pt x="1035709" y="1061094"/>
                    <a:pt x="1041428" y="1054668"/>
                  </a:cubicBezTo>
                  <a:cubicBezTo>
                    <a:pt x="1041428" y="1054668"/>
                    <a:pt x="1041428" y="1054668"/>
                    <a:pt x="1083599" y="1008968"/>
                  </a:cubicBezTo>
                  <a:cubicBezTo>
                    <a:pt x="1083599" y="1008968"/>
                    <a:pt x="1083599" y="1008968"/>
                    <a:pt x="15725" y="1008968"/>
                  </a:cubicBezTo>
                  <a:cubicBezTo>
                    <a:pt x="7148" y="1008968"/>
                    <a:pt x="0" y="1001827"/>
                    <a:pt x="0" y="993259"/>
                  </a:cubicBezTo>
                  <a:cubicBezTo>
                    <a:pt x="0" y="984690"/>
                    <a:pt x="7148" y="977549"/>
                    <a:pt x="15725" y="977549"/>
                  </a:cubicBezTo>
                  <a:cubicBezTo>
                    <a:pt x="15725" y="977549"/>
                    <a:pt x="15725" y="977549"/>
                    <a:pt x="395271" y="977549"/>
                  </a:cubicBezTo>
                  <a:cubicBezTo>
                    <a:pt x="228728" y="911856"/>
                    <a:pt x="110790" y="749764"/>
                    <a:pt x="110790" y="559110"/>
                  </a:cubicBezTo>
                  <a:cubicBezTo>
                    <a:pt x="110790" y="502699"/>
                    <a:pt x="121512" y="448430"/>
                    <a:pt x="140811" y="398446"/>
                  </a:cubicBezTo>
                  <a:cubicBezTo>
                    <a:pt x="139381" y="397732"/>
                    <a:pt x="138667" y="397018"/>
                    <a:pt x="137952" y="397018"/>
                  </a:cubicBezTo>
                  <a:cubicBezTo>
                    <a:pt x="57182" y="373454"/>
                    <a:pt x="715" y="297049"/>
                    <a:pt x="715" y="212790"/>
                  </a:cubicBezTo>
                  <a:cubicBezTo>
                    <a:pt x="715" y="107109"/>
                    <a:pt x="87203" y="21422"/>
                    <a:pt x="192275" y="21422"/>
                  </a:cubicBezTo>
                  <a:cubicBezTo>
                    <a:pt x="241594" y="21422"/>
                    <a:pt x="287340" y="39273"/>
                    <a:pt x="322364" y="71406"/>
                  </a:cubicBezTo>
                  <a:cubicBezTo>
                    <a:pt x="322364" y="71406"/>
                    <a:pt x="322364" y="71406"/>
                    <a:pt x="318075" y="16424"/>
                  </a:cubicBezTo>
                  <a:cubicBezTo>
                    <a:pt x="317360" y="7855"/>
                    <a:pt x="323793" y="714"/>
                    <a:pt x="332371" y="0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noFill/>
              <a:round/>
              <a:headEnd/>
              <a:tailEnd/>
            </a:ln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63"/>
              <a:endParaRPr lang="en-US" dirty="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98" name="Freeform 68">
              <a:extLst>
                <a:ext uri="{FF2B5EF4-FFF2-40B4-BE49-F238E27FC236}">
                  <a16:creationId xmlns:a16="http://schemas.microsoft.com/office/drawing/2014/main" id="{62792B11-CA3B-41C1-AA66-598964C41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6513" y="1552269"/>
              <a:ext cx="465092" cy="444590"/>
            </a:xfrm>
            <a:custGeom>
              <a:avLst/>
              <a:gdLst>
                <a:gd name="connsiteX0" fmla="*/ 229849 w 1260475"/>
                <a:gd name="connsiteY0" fmla="*/ 180975 h 1204913"/>
                <a:gd name="connsiteX1" fmla="*/ 157162 w 1260475"/>
                <a:gd name="connsiteY1" fmla="*/ 275004 h 1204913"/>
                <a:gd name="connsiteX2" fmla="*/ 189547 w 1260475"/>
                <a:gd name="connsiteY2" fmla="*/ 347663 h 1204913"/>
                <a:gd name="connsiteX3" fmla="*/ 265112 w 1260475"/>
                <a:gd name="connsiteY3" fmla="*/ 254346 h 1204913"/>
                <a:gd name="connsiteX4" fmla="*/ 229849 w 1260475"/>
                <a:gd name="connsiteY4" fmla="*/ 194510 h 1204913"/>
                <a:gd name="connsiteX5" fmla="*/ 229849 w 1260475"/>
                <a:gd name="connsiteY5" fmla="*/ 180975 h 1204913"/>
                <a:gd name="connsiteX6" fmla="*/ 254252 w 1260475"/>
                <a:gd name="connsiteY6" fmla="*/ 146050 h 1204913"/>
                <a:gd name="connsiteX7" fmla="*/ 275579 w 1260475"/>
                <a:gd name="connsiteY7" fmla="*/ 147481 h 1204913"/>
                <a:gd name="connsiteX8" fmla="*/ 281266 w 1260475"/>
                <a:gd name="connsiteY8" fmla="*/ 148911 h 1204913"/>
                <a:gd name="connsiteX9" fmla="*/ 262072 w 1260475"/>
                <a:gd name="connsiteY9" fmla="*/ 177523 h 1204913"/>
                <a:gd name="connsiteX10" fmla="*/ 260650 w 1260475"/>
                <a:gd name="connsiteY10" fmla="*/ 191829 h 1204913"/>
                <a:gd name="connsiteX11" fmla="*/ 265626 w 1260475"/>
                <a:gd name="connsiteY11" fmla="*/ 208281 h 1204913"/>
                <a:gd name="connsiteX12" fmla="*/ 267759 w 1260475"/>
                <a:gd name="connsiteY12" fmla="*/ 213288 h 1204913"/>
                <a:gd name="connsiteX13" fmla="*/ 278422 w 1260475"/>
                <a:gd name="connsiteY13" fmla="*/ 224733 h 1204913"/>
                <a:gd name="connsiteX14" fmla="*/ 280555 w 1260475"/>
                <a:gd name="connsiteY14" fmla="*/ 226879 h 1204913"/>
                <a:gd name="connsiteX15" fmla="*/ 283399 w 1260475"/>
                <a:gd name="connsiteY15" fmla="*/ 228310 h 1204913"/>
                <a:gd name="connsiteX16" fmla="*/ 288375 w 1260475"/>
                <a:gd name="connsiteY16" fmla="*/ 231171 h 1204913"/>
                <a:gd name="connsiteX17" fmla="*/ 291930 w 1260475"/>
                <a:gd name="connsiteY17" fmla="*/ 232601 h 1204913"/>
                <a:gd name="connsiteX18" fmla="*/ 299039 w 1260475"/>
                <a:gd name="connsiteY18" fmla="*/ 234747 h 1204913"/>
                <a:gd name="connsiteX19" fmla="*/ 307569 w 1260475"/>
                <a:gd name="connsiteY19" fmla="*/ 235463 h 1204913"/>
                <a:gd name="connsiteX20" fmla="*/ 311124 w 1260475"/>
                <a:gd name="connsiteY20" fmla="*/ 235463 h 1204913"/>
                <a:gd name="connsiteX21" fmla="*/ 311835 w 1260475"/>
                <a:gd name="connsiteY21" fmla="*/ 235463 h 1204913"/>
                <a:gd name="connsiteX22" fmla="*/ 338138 w 1260475"/>
                <a:gd name="connsiteY22" fmla="*/ 233317 h 1204913"/>
                <a:gd name="connsiteX23" fmla="*/ 316100 w 1260475"/>
                <a:gd name="connsiteY23" fmla="*/ 250484 h 1204913"/>
                <a:gd name="connsiteX24" fmla="*/ 286953 w 1260475"/>
                <a:gd name="connsiteY24" fmla="*/ 276235 h 1204913"/>
                <a:gd name="connsiteX25" fmla="*/ 259939 w 1260475"/>
                <a:gd name="connsiteY25" fmla="*/ 304847 h 1204913"/>
                <a:gd name="connsiteX26" fmla="*/ 251408 w 1260475"/>
                <a:gd name="connsiteY26" fmla="*/ 314861 h 1204913"/>
                <a:gd name="connsiteX27" fmla="*/ 249986 w 1260475"/>
                <a:gd name="connsiteY27" fmla="*/ 317007 h 1204913"/>
                <a:gd name="connsiteX28" fmla="*/ 243588 w 1260475"/>
                <a:gd name="connsiteY28" fmla="*/ 324875 h 1204913"/>
                <a:gd name="connsiteX29" fmla="*/ 242166 w 1260475"/>
                <a:gd name="connsiteY29" fmla="*/ 326306 h 1204913"/>
                <a:gd name="connsiteX30" fmla="*/ 227948 w 1260475"/>
                <a:gd name="connsiteY30" fmla="*/ 347049 h 1204913"/>
                <a:gd name="connsiteX31" fmla="*/ 200934 w 1260475"/>
                <a:gd name="connsiteY31" fmla="*/ 392113 h 1204913"/>
                <a:gd name="connsiteX32" fmla="*/ 134109 w 1260475"/>
                <a:gd name="connsiteY32" fmla="*/ 315576 h 1204913"/>
                <a:gd name="connsiteX33" fmla="*/ 133398 w 1260475"/>
                <a:gd name="connsiteY33" fmla="*/ 314145 h 1204913"/>
                <a:gd name="connsiteX34" fmla="*/ 132687 w 1260475"/>
                <a:gd name="connsiteY34" fmla="*/ 311284 h 1204913"/>
                <a:gd name="connsiteX35" fmla="*/ 131977 w 1260475"/>
                <a:gd name="connsiteY35" fmla="*/ 309854 h 1204913"/>
                <a:gd name="connsiteX36" fmla="*/ 131266 w 1260475"/>
                <a:gd name="connsiteY36" fmla="*/ 306993 h 1204913"/>
                <a:gd name="connsiteX37" fmla="*/ 130555 w 1260475"/>
                <a:gd name="connsiteY37" fmla="*/ 303416 h 1204913"/>
                <a:gd name="connsiteX38" fmla="*/ 129844 w 1260475"/>
                <a:gd name="connsiteY38" fmla="*/ 302701 h 1204913"/>
                <a:gd name="connsiteX39" fmla="*/ 129133 w 1260475"/>
                <a:gd name="connsiteY39" fmla="*/ 298409 h 1204913"/>
                <a:gd name="connsiteX40" fmla="*/ 129133 w 1260475"/>
                <a:gd name="connsiteY40" fmla="*/ 297694 h 1204913"/>
                <a:gd name="connsiteX41" fmla="*/ 128422 w 1260475"/>
                <a:gd name="connsiteY41" fmla="*/ 294117 h 1204913"/>
                <a:gd name="connsiteX42" fmla="*/ 128422 w 1260475"/>
                <a:gd name="connsiteY42" fmla="*/ 293402 h 1204913"/>
                <a:gd name="connsiteX43" fmla="*/ 127711 w 1260475"/>
                <a:gd name="connsiteY43" fmla="*/ 284818 h 1204913"/>
                <a:gd name="connsiteX44" fmla="*/ 127711 w 1260475"/>
                <a:gd name="connsiteY44" fmla="*/ 284103 h 1204913"/>
                <a:gd name="connsiteX45" fmla="*/ 127000 w 1260475"/>
                <a:gd name="connsiteY45" fmla="*/ 274804 h 1204913"/>
                <a:gd name="connsiteX46" fmla="*/ 129133 w 1260475"/>
                <a:gd name="connsiteY46" fmla="*/ 253345 h 1204913"/>
                <a:gd name="connsiteX47" fmla="*/ 131266 w 1260475"/>
                <a:gd name="connsiteY47" fmla="*/ 241900 h 1204913"/>
                <a:gd name="connsiteX48" fmla="*/ 166811 w 1260475"/>
                <a:gd name="connsiteY48" fmla="*/ 181815 h 1204913"/>
                <a:gd name="connsiteX49" fmla="*/ 185294 w 1260475"/>
                <a:gd name="connsiteY49" fmla="*/ 166794 h 1204913"/>
                <a:gd name="connsiteX50" fmla="*/ 198801 w 1260475"/>
                <a:gd name="connsiteY50" fmla="*/ 158926 h 1204913"/>
                <a:gd name="connsiteX51" fmla="*/ 213019 w 1260475"/>
                <a:gd name="connsiteY51" fmla="*/ 153203 h 1204913"/>
                <a:gd name="connsiteX52" fmla="*/ 220839 w 1260475"/>
                <a:gd name="connsiteY52" fmla="*/ 150342 h 1204913"/>
                <a:gd name="connsiteX53" fmla="*/ 228659 w 1260475"/>
                <a:gd name="connsiteY53" fmla="*/ 148911 h 1204913"/>
                <a:gd name="connsiteX54" fmla="*/ 254252 w 1260475"/>
                <a:gd name="connsiteY54" fmla="*/ 146050 h 1204913"/>
                <a:gd name="connsiteX55" fmla="*/ 393128 w 1260475"/>
                <a:gd name="connsiteY55" fmla="*/ 31750 h 1204913"/>
                <a:gd name="connsiteX56" fmla="*/ 367417 w 1260475"/>
                <a:gd name="connsiteY56" fmla="*/ 41750 h 1204913"/>
                <a:gd name="connsiteX57" fmla="*/ 363847 w 1260475"/>
                <a:gd name="connsiteY57" fmla="*/ 44607 h 1204913"/>
                <a:gd name="connsiteX58" fmla="*/ 360990 w 1260475"/>
                <a:gd name="connsiteY58" fmla="*/ 48178 h 1204913"/>
                <a:gd name="connsiteX59" fmla="*/ 351705 w 1260475"/>
                <a:gd name="connsiteY59" fmla="*/ 63178 h 1204913"/>
                <a:gd name="connsiteX60" fmla="*/ 350991 w 1260475"/>
                <a:gd name="connsiteY60" fmla="*/ 68178 h 1204913"/>
                <a:gd name="connsiteX61" fmla="*/ 349563 w 1260475"/>
                <a:gd name="connsiteY61" fmla="*/ 73892 h 1204913"/>
                <a:gd name="connsiteX62" fmla="*/ 344564 w 1260475"/>
                <a:gd name="connsiteY62" fmla="*/ 71750 h 1204913"/>
                <a:gd name="connsiteX63" fmla="*/ 261718 w 1260475"/>
                <a:gd name="connsiteY63" fmla="*/ 53178 h 1204913"/>
                <a:gd name="connsiteX64" fmla="*/ 255290 w 1260475"/>
                <a:gd name="connsiteY64" fmla="*/ 53178 h 1204913"/>
                <a:gd name="connsiteX65" fmla="*/ 221724 w 1260475"/>
                <a:gd name="connsiteY65" fmla="*/ 56036 h 1204913"/>
                <a:gd name="connsiteX66" fmla="*/ 192442 w 1260475"/>
                <a:gd name="connsiteY66" fmla="*/ 62464 h 1204913"/>
                <a:gd name="connsiteX67" fmla="*/ 176016 w 1260475"/>
                <a:gd name="connsiteY67" fmla="*/ 68178 h 1204913"/>
                <a:gd name="connsiteX68" fmla="*/ 168874 w 1260475"/>
                <a:gd name="connsiteY68" fmla="*/ 71035 h 1204913"/>
                <a:gd name="connsiteX69" fmla="*/ 147448 w 1260475"/>
                <a:gd name="connsiteY69" fmla="*/ 81035 h 1204913"/>
                <a:gd name="connsiteX70" fmla="*/ 91028 w 1260475"/>
                <a:gd name="connsiteY70" fmla="*/ 126035 h 1204913"/>
                <a:gd name="connsiteX71" fmla="*/ 75316 w 1260475"/>
                <a:gd name="connsiteY71" fmla="*/ 145320 h 1204913"/>
                <a:gd name="connsiteX72" fmla="*/ 43891 w 1260475"/>
                <a:gd name="connsiteY72" fmla="*/ 206748 h 1204913"/>
                <a:gd name="connsiteX73" fmla="*/ 41035 w 1260475"/>
                <a:gd name="connsiteY73" fmla="*/ 214605 h 1204913"/>
                <a:gd name="connsiteX74" fmla="*/ 33893 w 1260475"/>
                <a:gd name="connsiteY74" fmla="*/ 253176 h 1204913"/>
                <a:gd name="connsiteX75" fmla="*/ 32464 w 1260475"/>
                <a:gd name="connsiteY75" fmla="*/ 276033 h 1204913"/>
                <a:gd name="connsiteX76" fmla="*/ 32464 w 1260475"/>
                <a:gd name="connsiteY76" fmla="*/ 284604 h 1204913"/>
                <a:gd name="connsiteX77" fmla="*/ 33179 w 1260475"/>
                <a:gd name="connsiteY77" fmla="*/ 289604 h 1204913"/>
                <a:gd name="connsiteX78" fmla="*/ 33179 w 1260475"/>
                <a:gd name="connsiteY78" fmla="*/ 292461 h 1204913"/>
                <a:gd name="connsiteX79" fmla="*/ 33893 w 1260475"/>
                <a:gd name="connsiteY79" fmla="*/ 297461 h 1204913"/>
                <a:gd name="connsiteX80" fmla="*/ 33893 w 1260475"/>
                <a:gd name="connsiteY80" fmla="*/ 300318 h 1204913"/>
                <a:gd name="connsiteX81" fmla="*/ 34607 w 1260475"/>
                <a:gd name="connsiteY81" fmla="*/ 305318 h 1204913"/>
                <a:gd name="connsiteX82" fmla="*/ 35321 w 1260475"/>
                <a:gd name="connsiteY82" fmla="*/ 308889 h 1204913"/>
                <a:gd name="connsiteX83" fmla="*/ 36035 w 1260475"/>
                <a:gd name="connsiteY83" fmla="*/ 315318 h 1204913"/>
                <a:gd name="connsiteX84" fmla="*/ 36035 w 1260475"/>
                <a:gd name="connsiteY84" fmla="*/ 316746 h 1204913"/>
                <a:gd name="connsiteX85" fmla="*/ 163875 w 1260475"/>
                <a:gd name="connsiteY85" fmla="*/ 478887 h 1204913"/>
                <a:gd name="connsiteX86" fmla="*/ 154590 w 1260475"/>
                <a:gd name="connsiteY86" fmla="*/ 514601 h 1204913"/>
                <a:gd name="connsiteX87" fmla="*/ 142449 w 1260475"/>
                <a:gd name="connsiteY87" fmla="*/ 621028 h 1204913"/>
                <a:gd name="connsiteX88" fmla="*/ 142449 w 1260475"/>
                <a:gd name="connsiteY88" fmla="*/ 630313 h 1204913"/>
                <a:gd name="connsiteX89" fmla="*/ 149591 w 1260475"/>
                <a:gd name="connsiteY89" fmla="*/ 701741 h 1204913"/>
                <a:gd name="connsiteX90" fmla="*/ 151019 w 1260475"/>
                <a:gd name="connsiteY90" fmla="*/ 711741 h 1204913"/>
                <a:gd name="connsiteX91" fmla="*/ 156733 w 1260475"/>
                <a:gd name="connsiteY91" fmla="*/ 738169 h 1204913"/>
                <a:gd name="connsiteX92" fmla="*/ 164589 w 1260475"/>
                <a:gd name="connsiteY92" fmla="*/ 764597 h 1204913"/>
                <a:gd name="connsiteX93" fmla="*/ 166731 w 1260475"/>
                <a:gd name="connsiteY93" fmla="*/ 773169 h 1204913"/>
                <a:gd name="connsiteX94" fmla="*/ 173159 w 1260475"/>
                <a:gd name="connsiteY94" fmla="*/ 790311 h 1204913"/>
                <a:gd name="connsiteX95" fmla="*/ 179587 w 1260475"/>
                <a:gd name="connsiteY95" fmla="*/ 806740 h 1204913"/>
                <a:gd name="connsiteX96" fmla="*/ 187443 w 1260475"/>
                <a:gd name="connsiteY96" fmla="*/ 823168 h 1204913"/>
                <a:gd name="connsiteX97" fmla="*/ 199584 w 1260475"/>
                <a:gd name="connsiteY97" fmla="*/ 846739 h 1204913"/>
                <a:gd name="connsiteX98" fmla="*/ 203869 w 1260475"/>
                <a:gd name="connsiteY98" fmla="*/ 855310 h 1204913"/>
                <a:gd name="connsiteX99" fmla="*/ 209582 w 1260475"/>
                <a:gd name="connsiteY99" fmla="*/ 864596 h 1204913"/>
                <a:gd name="connsiteX100" fmla="*/ 218153 w 1260475"/>
                <a:gd name="connsiteY100" fmla="*/ 879596 h 1204913"/>
                <a:gd name="connsiteX101" fmla="*/ 228151 w 1260475"/>
                <a:gd name="connsiteY101" fmla="*/ 893881 h 1204913"/>
                <a:gd name="connsiteX102" fmla="*/ 236721 w 1260475"/>
                <a:gd name="connsiteY102" fmla="*/ 905310 h 1204913"/>
                <a:gd name="connsiteX103" fmla="*/ 336707 w 1260475"/>
                <a:gd name="connsiteY103" fmla="*/ 1006737 h 1204913"/>
                <a:gd name="connsiteX104" fmla="*/ 78886 w 1260475"/>
                <a:gd name="connsiteY104" fmla="*/ 1006737 h 1204913"/>
                <a:gd name="connsiteX105" fmla="*/ 69602 w 1260475"/>
                <a:gd name="connsiteY105" fmla="*/ 1007451 h 1204913"/>
                <a:gd name="connsiteX106" fmla="*/ 61746 w 1260475"/>
                <a:gd name="connsiteY106" fmla="*/ 1009594 h 1204913"/>
                <a:gd name="connsiteX107" fmla="*/ 31750 w 1260475"/>
                <a:gd name="connsiteY107" fmla="*/ 1053879 h 1204913"/>
                <a:gd name="connsiteX108" fmla="*/ 61746 w 1260475"/>
                <a:gd name="connsiteY108" fmla="*/ 1097450 h 1204913"/>
                <a:gd name="connsiteX109" fmla="*/ 69602 w 1260475"/>
                <a:gd name="connsiteY109" fmla="*/ 1099593 h 1204913"/>
                <a:gd name="connsiteX110" fmla="*/ 78886 w 1260475"/>
                <a:gd name="connsiteY110" fmla="*/ 1101021 h 1204913"/>
                <a:gd name="connsiteX111" fmla="*/ 1075890 w 1260475"/>
                <a:gd name="connsiteY111" fmla="*/ 1101021 h 1204913"/>
                <a:gd name="connsiteX112" fmla="*/ 1083746 w 1260475"/>
                <a:gd name="connsiteY112" fmla="*/ 1161020 h 1204913"/>
                <a:gd name="connsiteX113" fmla="*/ 1110885 w 1260475"/>
                <a:gd name="connsiteY113" fmla="*/ 1173163 h 1204913"/>
                <a:gd name="connsiteX114" fmla="*/ 1115170 w 1260475"/>
                <a:gd name="connsiteY114" fmla="*/ 1173163 h 1204913"/>
                <a:gd name="connsiteX115" fmla="*/ 1122312 w 1260475"/>
                <a:gd name="connsiteY115" fmla="*/ 1172449 h 1204913"/>
                <a:gd name="connsiteX116" fmla="*/ 1128739 w 1260475"/>
                <a:gd name="connsiteY116" fmla="*/ 1171020 h 1204913"/>
                <a:gd name="connsiteX117" fmla="*/ 1150165 w 1260475"/>
                <a:gd name="connsiteY117" fmla="*/ 1158163 h 1204913"/>
                <a:gd name="connsiteX118" fmla="*/ 1216584 w 1260475"/>
                <a:gd name="connsiteY118" fmla="*/ 1085307 h 1204913"/>
                <a:gd name="connsiteX119" fmla="*/ 1218012 w 1260475"/>
                <a:gd name="connsiteY119" fmla="*/ 1083879 h 1204913"/>
                <a:gd name="connsiteX120" fmla="*/ 1218012 w 1260475"/>
                <a:gd name="connsiteY120" fmla="*/ 1083164 h 1204913"/>
                <a:gd name="connsiteX121" fmla="*/ 1218727 w 1260475"/>
                <a:gd name="connsiteY121" fmla="*/ 1083164 h 1204913"/>
                <a:gd name="connsiteX122" fmla="*/ 1218727 w 1260475"/>
                <a:gd name="connsiteY122" fmla="*/ 1082450 h 1204913"/>
                <a:gd name="connsiteX123" fmla="*/ 1219441 w 1260475"/>
                <a:gd name="connsiteY123" fmla="*/ 1081736 h 1204913"/>
                <a:gd name="connsiteX124" fmla="*/ 1219441 w 1260475"/>
                <a:gd name="connsiteY124" fmla="*/ 1081022 h 1204913"/>
                <a:gd name="connsiteX125" fmla="*/ 1220155 w 1260475"/>
                <a:gd name="connsiteY125" fmla="*/ 1081022 h 1204913"/>
                <a:gd name="connsiteX126" fmla="*/ 1221583 w 1260475"/>
                <a:gd name="connsiteY126" fmla="*/ 1078164 h 1204913"/>
                <a:gd name="connsiteX127" fmla="*/ 1222298 w 1260475"/>
                <a:gd name="connsiteY127" fmla="*/ 1077450 h 1204913"/>
                <a:gd name="connsiteX128" fmla="*/ 1223726 w 1260475"/>
                <a:gd name="connsiteY128" fmla="*/ 1073879 h 1204913"/>
                <a:gd name="connsiteX129" fmla="*/ 1224440 w 1260475"/>
                <a:gd name="connsiteY129" fmla="*/ 1073879 h 1204913"/>
                <a:gd name="connsiteX130" fmla="*/ 1224440 w 1260475"/>
                <a:gd name="connsiteY130" fmla="*/ 1073165 h 1204913"/>
                <a:gd name="connsiteX131" fmla="*/ 1225154 w 1260475"/>
                <a:gd name="connsiteY131" fmla="*/ 1071022 h 1204913"/>
                <a:gd name="connsiteX132" fmla="*/ 1225868 w 1260475"/>
                <a:gd name="connsiteY132" fmla="*/ 1070307 h 1204913"/>
                <a:gd name="connsiteX133" fmla="*/ 1225868 w 1260475"/>
                <a:gd name="connsiteY133" fmla="*/ 1068879 h 1204913"/>
                <a:gd name="connsiteX134" fmla="*/ 1227297 w 1260475"/>
                <a:gd name="connsiteY134" fmla="*/ 1065307 h 1204913"/>
                <a:gd name="connsiteX135" fmla="*/ 1227297 w 1260475"/>
                <a:gd name="connsiteY135" fmla="*/ 1064593 h 1204913"/>
                <a:gd name="connsiteX136" fmla="*/ 1228011 w 1260475"/>
                <a:gd name="connsiteY136" fmla="*/ 1061022 h 1204913"/>
                <a:gd name="connsiteX137" fmla="*/ 1228011 w 1260475"/>
                <a:gd name="connsiteY137" fmla="*/ 1059593 h 1204913"/>
                <a:gd name="connsiteX138" fmla="*/ 1228011 w 1260475"/>
                <a:gd name="connsiteY138" fmla="*/ 1058879 h 1204913"/>
                <a:gd name="connsiteX139" fmla="*/ 1228725 w 1260475"/>
                <a:gd name="connsiteY139" fmla="*/ 1056736 h 1204913"/>
                <a:gd name="connsiteX140" fmla="*/ 1228725 w 1260475"/>
                <a:gd name="connsiteY140" fmla="*/ 1056022 h 1204913"/>
                <a:gd name="connsiteX141" fmla="*/ 1228725 w 1260475"/>
                <a:gd name="connsiteY141" fmla="*/ 1053879 h 1204913"/>
                <a:gd name="connsiteX142" fmla="*/ 1228725 w 1260475"/>
                <a:gd name="connsiteY142" fmla="*/ 1051736 h 1204913"/>
                <a:gd name="connsiteX143" fmla="*/ 1228725 w 1260475"/>
                <a:gd name="connsiteY143" fmla="*/ 1051022 h 1204913"/>
                <a:gd name="connsiteX144" fmla="*/ 1228011 w 1260475"/>
                <a:gd name="connsiteY144" fmla="*/ 1047451 h 1204913"/>
                <a:gd name="connsiteX145" fmla="*/ 1228011 w 1260475"/>
                <a:gd name="connsiteY145" fmla="*/ 1046022 h 1204913"/>
                <a:gd name="connsiteX146" fmla="*/ 1227297 w 1260475"/>
                <a:gd name="connsiteY146" fmla="*/ 1044593 h 1204913"/>
                <a:gd name="connsiteX147" fmla="*/ 1227297 w 1260475"/>
                <a:gd name="connsiteY147" fmla="*/ 1043165 h 1204913"/>
                <a:gd name="connsiteX148" fmla="*/ 1227297 w 1260475"/>
                <a:gd name="connsiteY148" fmla="*/ 1041736 h 1204913"/>
                <a:gd name="connsiteX149" fmla="*/ 1225868 w 1260475"/>
                <a:gd name="connsiteY149" fmla="*/ 1038165 h 1204913"/>
                <a:gd name="connsiteX150" fmla="*/ 1225868 w 1260475"/>
                <a:gd name="connsiteY150" fmla="*/ 1037451 h 1204913"/>
                <a:gd name="connsiteX151" fmla="*/ 1224440 w 1260475"/>
                <a:gd name="connsiteY151" fmla="*/ 1034594 h 1204913"/>
                <a:gd name="connsiteX152" fmla="*/ 1223726 w 1260475"/>
                <a:gd name="connsiteY152" fmla="*/ 1033165 h 1204913"/>
                <a:gd name="connsiteX153" fmla="*/ 1222298 w 1260475"/>
                <a:gd name="connsiteY153" fmla="*/ 1030308 h 1204913"/>
                <a:gd name="connsiteX154" fmla="*/ 1221583 w 1260475"/>
                <a:gd name="connsiteY154" fmla="*/ 1028879 h 1204913"/>
                <a:gd name="connsiteX155" fmla="*/ 1219441 w 1260475"/>
                <a:gd name="connsiteY155" fmla="*/ 1026022 h 1204913"/>
                <a:gd name="connsiteX156" fmla="*/ 1218727 w 1260475"/>
                <a:gd name="connsiteY156" fmla="*/ 1025308 h 1204913"/>
                <a:gd name="connsiteX157" fmla="*/ 1218727 w 1260475"/>
                <a:gd name="connsiteY157" fmla="*/ 1024594 h 1204913"/>
                <a:gd name="connsiteX158" fmla="*/ 1218012 w 1260475"/>
                <a:gd name="connsiteY158" fmla="*/ 1023879 h 1204913"/>
                <a:gd name="connsiteX159" fmla="*/ 1216584 w 1260475"/>
                <a:gd name="connsiteY159" fmla="*/ 1022451 h 1204913"/>
                <a:gd name="connsiteX160" fmla="*/ 1216584 w 1260475"/>
                <a:gd name="connsiteY160" fmla="*/ 1021737 h 1204913"/>
                <a:gd name="connsiteX161" fmla="*/ 1150165 w 1260475"/>
                <a:gd name="connsiteY161" fmla="*/ 949595 h 1204913"/>
                <a:gd name="connsiteX162" fmla="*/ 1143023 w 1260475"/>
                <a:gd name="connsiteY162" fmla="*/ 943166 h 1204913"/>
                <a:gd name="connsiteX163" fmla="*/ 1137309 w 1260475"/>
                <a:gd name="connsiteY163" fmla="*/ 939595 h 1204913"/>
                <a:gd name="connsiteX164" fmla="*/ 1134453 w 1260475"/>
                <a:gd name="connsiteY164" fmla="*/ 938166 h 1204913"/>
                <a:gd name="connsiteX165" fmla="*/ 1131596 w 1260475"/>
                <a:gd name="connsiteY165" fmla="*/ 936738 h 1204913"/>
                <a:gd name="connsiteX166" fmla="*/ 1115170 w 1260475"/>
                <a:gd name="connsiteY166" fmla="*/ 933881 h 1204913"/>
                <a:gd name="connsiteX167" fmla="*/ 1087316 w 1260475"/>
                <a:gd name="connsiteY167" fmla="*/ 943881 h 1204913"/>
                <a:gd name="connsiteX168" fmla="*/ 1083746 w 1260475"/>
                <a:gd name="connsiteY168" fmla="*/ 946023 h 1204913"/>
                <a:gd name="connsiteX169" fmla="*/ 1080175 w 1260475"/>
                <a:gd name="connsiteY169" fmla="*/ 949595 h 1204913"/>
                <a:gd name="connsiteX170" fmla="*/ 1079460 w 1260475"/>
                <a:gd name="connsiteY170" fmla="*/ 951023 h 1204913"/>
                <a:gd name="connsiteX171" fmla="*/ 1078032 w 1260475"/>
                <a:gd name="connsiteY171" fmla="*/ 953166 h 1204913"/>
                <a:gd name="connsiteX172" fmla="*/ 1076604 w 1260475"/>
                <a:gd name="connsiteY172" fmla="*/ 954595 h 1204913"/>
                <a:gd name="connsiteX173" fmla="*/ 1075175 w 1260475"/>
                <a:gd name="connsiteY173" fmla="*/ 956738 h 1204913"/>
                <a:gd name="connsiteX174" fmla="*/ 1073747 w 1260475"/>
                <a:gd name="connsiteY174" fmla="*/ 958880 h 1204913"/>
                <a:gd name="connsiteX175" fmla="*/ 1073033 w 1260475"/>
                <a:gd name="connsiteY175" fmla="*/ 960309 h 1204913"/>
                <a:gd name="connsiteX176" fmla="*/ 1072319 w 1260475"/>
                <a:gd name="connsiteY176" fmla="*/ 962452 h 1204913"/>
                <a:gd name="connsiteX177" fmla="*/ 1071604 w 1260475"/>
                <a:gd name="connsiteY177" fmla="*/ 963880 h 1204913"/>
                <a:gd name="connsiteX178" fmla="*/ 1070890 w 1260475"/>
                <a:gd name="connsiteY178" fmla="*/ 966737 h 1204913"/>
                <a:gd name="connsiteX179" fmla="*/ 1070176 w 1260475"/>
                <a:gd name="connsiteY179" fmla="*/ 968166 h 1204913"/>
                <a:gd name="connsiteX180" fmla="*/ 1069462 w 1260475"/>
                <a:gd name="connsiteY180" fmla="*/ 971023 h 1204913"/>
                <a:gd name="connsiteX181" fmla="*/ 1069462 w 1260475"/>
                <a:gd name="connsiteY181" fmla="*/ 971737 h 1204913"/>
                <a:gd name="connsiteX182" fmla="*/ 1068748 w 1260475"/>
                <a:gd name="connsiteY182" fmla="*/ 975309 h 1204913"/>
                <a:gd name="connsiteX183" fmla="*/ 1068748 w 1260475"/>
                <a:gd name="connsiteY183" fmla="*/ 976023 h 1204913"/>
                <a:gd name="connsiteX184" fmla="*/ 1068033 w 1260475"/>
                <a:gd name="connsiteY184" fmla="*/ 978880 h 1204913"/>
                <a:gd name="connsiteX185" fmla="*/ 1068033 w 1260475"/>
                <a:gd name="connsiteY185" fmla="*/ 981737 h 1204913"/>
                <a:gd name="connsiteX186" fmla="*/ 1068748 w 1260475"/>
                <a:gd name="connsiteY186" fmla="*/ 983880 h 1204913"/>
                <a:gd name="connsiteX187" fmla="*/ 1068748 w 1260475"/>
                <a:gd name="connsiteY187" fmla="*/ 987451 h 1204913"/>
                <a:gd name="connsiteX188" fmla="*/ 1069462 w 1260475"/>
                <a:gd name="connsiteY188" fmla="*/ 991023 h 1204913"/>
                <a:gd name="connsiteX189" fmla="*/ 1069462 w 1260475"/>
                <a:gd name="connsiteY189" fmla="*/ 991737 h 1204913"/>
                <a:gd name="connsiteX190" fmla="*/ 1070176 w 1260475"/>
                <a:gd name="connsiteY190" fmla="*/ 995308 h 1204913"/>
                <a:gd name="connsiteX191" fmla="*/ 1071604 w 1260475"/>
                <a:gd name="connsiteY191" fmla="*/ 998880 h 1204913"/>
                <a:gd name="connsiteX192" fmla="*/ 1071604 w 1260475"/>
                <a:gd name="connsiteY192" fmla="*/ 999594 h 1204913"/>
                <a:gd name="connsiteX193" fmla="*/ 1073747 w 1260475"/>
                <a:gd name="connsiteY193" fmla="*/ 1002451 h 1204913"/>
                <a:gd name="connsiteX194" fmla="*/ 1073747 w 1260475"/>
                <a:gd name="connsiteY194" fmla="*/ 1003165 h 1204913"/>
                <a:gd name="connsiteX195" fmla="*/ 1075890 w 1260475"/>
                <a:gd name="connsiteY195" fmla="*/ 1006737 h 1204913"/>
                <a:gd name="connsiteX196" fmla="*/ 908056 w 1260475"/>
                <a:gd name="connsiteY196" fmla="*/ 1006737 h 1204913"/>
                <a:gd name="connsiteX197" fmla="*/ 1014470 w 1260475"/>
                <a:gd name="connsiteY197" fmla="*/ 897453 h 1204913"/>
                <a:gd name="connsiteX198" fmla="*/ 1017326 w 1260475"/>
                <a:gd name="connsiteY198" fmla="*/ 893881 h 1204913"/>
                <a:gd name="connsiteX199" fmla="*/ 1022326 w 1260475"/>
                <a:gd name="connsiteY199" fmla="*/ 886024 h 1204913"/>
                <a:gd name="connsiteX200" fmla="*/ 1102314 w 1260475"/>
                <a:gd name="connsiteY200" fmla="*/ 621028 h 1204913"/>
                <a:gd name="connsiteX201" fmla="*/ 1102314 w 1260475"/>
                <a:gd name="connsiteY201" fmla="*/ 608885 h 1204913"/>
                <a:gd name="connsiteX202" fmla="*/ 1102314 w 1260475"/>
                <a:gd name="connsiteY202" fmla="*/ 596742 h 1204913"/>
                <a:gd name="connsiteX203" fmla="*/ 1101600 w 1260475"/>
                <a:gd name="connsiteY203" fmla="*/ 596028 h 1204913"/>
                <a:gd name="connsiteX204" fmla="*/ 1100886 w 1260475"/>
                <a:gd name="connsiteY204" fmla="*/ 584600 h 1204913"/>
                <a:gd name="connsiteX205" fmla="*/ 1100172 w 1260475"/>
                <a:gd name="connsiteY205" fmla="*/ 573171 h 1204913"/>
                <a:gd name="connsiteX206" fmla="*/ 1100172 w 1260475"/>
                <a:gd name="connsiteY206" fmla="*/ 571743 h 1204913"/>
                <a:gd name="connsiteX207" fmla="*/ 1098743 w 1260475"/>
                <a:gd name="connsiteY207" fmla="*/ 561029 h 1204913"/>
                <a:gd name="connsiteX208" fmla="*/ 1096601 w 1260475"/>
                <a:gd name="connsiteY208" fmla="*/ 547457 h 1204913"/>
                <a:gd name="connsiteX209" fmla="*/ 1095887 w 1260475"/>
                <a:gd name="connsiteY209" fmla="*/ 541743 h 1204913"/>
                <a:gd name="connsiteX210" fmla="*/ 1094458 w 1260475"/>
                <a:gd name="connsiteY210" fmla="*/ 533886 h 1204913"/>
                <a:gd name="connsiteX211" fmla="*/ 1092316 w 1260475"/>
                <a:gd name="connsiteY211" fmla="*/ 521029 h 1204913"/>
                <a:gd name="connsiteX212" fmla="*/ 1091602 w 1260475"/>
                <a:gd name="connsiteY212" fmla="*/ 517458 h 1204913"/>
                <a:gd name="connsiteX213" fmla="*/ 1088745 w 1260475"/>
                <a:gd name="connsiteY213" fmla="*/ 507458 h 1204913"/>
                <a:gd name="connsiteX214" fmla="*/ 1065177 w 1260475"/>
                <a:gd name="connsiteY214" fmla="*/ 434602 h 1204913"/>
                <a:gd name="connsiteX215" fmla="*/ 962334 w 1260475"/>
                <a:gd name="connsiteY215" fmla="*/ 282461 h 1204913"/>
                <a:gd name="connsiteX216" fmla="*/ 809498 w 1260475"/>
                <a:gd name="connsiteY216" fmla="*/ 179605 h 1204913"/>
                <a:gd name="connsiteX217" fmla="*/ 634523 w 1260475"/>
                <a:gd name="connsiteY217" fmla="*/ 141749 h 1204913"/>
                <a:gd name="connsiteX218" fmla="*/ 626667 w 1260475"/>
                <a:gd name="connsiteY218" fmla="*/ 141749 h 1204913"/>
                <a:gd name="connsiteX219" fmla="*/ 622382 w 1260475"/>
                <a:gd name="connsiteY219" fmla="*/ 141749 h 1204913"/>
                <a:gd name="connsiteX220" fmla="*/ 450977 w 1260475"/>
                <a:gd name="connsiteY220" fmla="*/ 173891 h 1204913"/>
                <a:gd name="connsiteX221" fmla="*/ 443835 w 1260475"/>
                <a:gd name="connsiteY221" fmla="*/ 75321 h 1204913"/>
                <a:gd name="connsiteX222" fmla="*/ 396699 w 1260475"/>
                <a:gd name="connsiteY222" fmla="*/ 31750 h 1204913"/>
                <a:gd name="connsiteX223" fmla="*/ 395271 w 1260475"/>
                <a:gd name="connsiteY223" fmla="*/ 31750 h 1204913"/>
                <a:gd name="connsiteX224" fmla="*/ 393128 w 1260475"/>
                <a:gd name="connsiteY224" fmla="*/ 31750 h 1204913"/>
                <a:gd name="connsiteX225" fmla="*/ 390862 w 1260475"/>
                <a:gd name="connsiteY225" fmla="*/ 0 h 1204913"/>
                <a:gd name="connsiteX226" fmla="*/ 396578 w 1260475"/>
                <a:gd name="connsiteY226" fmla="*/ 0 h 1204913"/>
                <a:gd name="connsiteX227" fmla="*/ 475179 w 1260475"/>
                <a:gd name="connsiteY227" fmla="*/ 72895 h 1204913"/>
                <a:gd name="connsiteX228" fmla="*/ 479467 w 1260475"/>
                <a:gd name="connsiteY228" fmla="*/ 130783 h 1204913"/>
                <a:gd name="connsiteX229" fmla="*/ 622378 w 1260475"/>
                <a:gd name="connsiteY229" fmla="*/ 110057 h 1204913"/>
                <a:gd name="connsiteX230" fmla="*/ 1133999 w 1260475"/>
                <a:gd name="connsiteY230" fmla="*/ 621038 h 1204913"/>
                <a:gd name="connsiteX231" fmla="*/ 1043251 w 1260475"/>
                <a:gd name="connsiteY231" fmla="*/ 911903 h 1204913"/>
                <a:gd name="connsiteX232" fmla="*/ 991803 w 1260475"/>
                <a:gd name="connsiteY232" fmla="*/ 975508 h 1204913"/>
                <a:gd name="connsiteX233" fmla="*/ 1037534 w 1260475"/>
                <a:gd name="connsiteY233" fmla="*/ 975508 h 1204913"/>
                <a:gd name="connsiteX234" fmla="*/ 1062543 w 1260475"/>
                <a:gd name="connsiteY234" fmla="*/ 923338 h 1204913"/>
                <a:gd name="connsiteX235" fmla="*/ 1115421 w 1260475"/>
                <a:gd name="connsiteY235" fmla="*/ 902613 h 1204913"/>
                <a:gd name="connsiteX236" fmla="*/ 1174014 w 1260475"/>
                <a:gd name="connsiteY236" fmla="*/ 928341 h 1204913"/>
                <a:gd name="connsiteX237" fmla="*/ 1240468 w 1260475"/>
                <a:gd name="connsiteY237" fmla="*/ 1001236 h 1204913"/>
                <a:gd name="connsiteX238" fmla="*/ 1240468 w 1260475"/>
                <a:gd name="connsiteY238" fmla="*/ 1001950 h 1204913"/>
                <a:gd name="connsiteX239" fmla="*/ 1241897 w 1260475"/>
                <a:gd name="connsiteY239" fmla="*/ 1003380 h 1204913"/>
                <a:gd name="connsiteX240" fmla="*/ 1243326 w 1260475"/>
                <a:gd name="connsiteY240" fmla="*/ 1004809 h 1204913"/>
                <a:gd name="connsiteX241" fmla="*/ 1244040 w 1260475"/>
                <a:gd name="connsiteY241" fmla="*/ 1006238 h 1204913"/>
                <a:gd name="connsiteX242" fmla="*/ 1244755 w 1260475"/>
                <a:gd name="connsiteY242" fmla="*/ 1006953 h 1204913"/>
                <a:gd name="connsiteX243" fmla="*/ 1245470 w 1260475"/>
                <a:gd name="connsiteY243" fmla="*/ 1008382 h 1204913"/>
                <a:gd name="connsiteX244" fmla="*/ 1248328 w 1260475"/>
                <a:gd name="connsiteY244" fmla="*/ 1012670 h 1204913"/>
                <a:gd name="connsiteX245" fmla="*/ 1249757 w 1260475"/>
                <a:gd name="connsiteY245" fmla="*/ 1014814 h 1204913"/>
                <a:gd name="connsiteX246" fmla="*/ 1252615 w 1260475"/>
                <a:gd name="connsiteY246" fmla="*/ 1019817 h 1204913"/>
                <a:gd name="connsiteX247" fmla="*/ 1253330 w 1260475"/>
                <a:gd name="connsiteY247" fmla="*/ 1021961 h 1204913"/>
                <a:gd name="connsiteX248" fmla="*/ 1255473 w 1260475"/>
                <a:gd name="connsiteY248" fmla="*/ 1026963 h 1204913"/>
                <a:gd name="connsiteX249" fmla="*/ 1256188 w 1260475"/>
                <a:gd name="connsiteY249" fmla="*/ 1028393 h 1204913"/>
                <a:gd name="connsiteX250" fmla="*/ 1257617 w 1260475"/>
                <a:gd name="connsiteY250" fmla="*/ 1034110 h 1204913"/>
                <a:gd name="connsiteX251" fmla="*/ 1257617 w 1260475"/>
                <a:gd name="connsiteY251" fmla="*/ 1034825 h 1204913"/>
                <a:gd name="connsiteX252" fmla="*/ 1258332 w 1260475"/>
                <a:gd name="connsiteY252" fmla="*/ 1035539 h 1204913"/>
                <a:gd name="connsiteX253" fmla="*/ 1258332 w 1260475"/>
                <a:gd name="connsiteY253" fmla="*/ 1036254 h 1204913"/>
                <a:gd name="connsiteX254" fmla="*/ 1259046 w 1260475"/>
                <a:gd name="connsiteY254" fmla="*/ 1041257 h 1204913"/>
                <a:gd name="connsiteX255" fmla="*/ 1259761 w 1260475"/>
                <a:gd name="connsiteY255" fmla="*/ 1044115 h 1204913"/>
                <a:gd name="connsiteX256" fmla="*/ 1260475 w 1260475"/>
                <a:gd name="connsiteY256" fmla="*/ 1049118 h 1204913"/>
                <a:gd name="connsiteX257" fmla="*/ 1260475 w 1260475"/>
                <a:gd name="connsiteY257" fmla="*/ 1049832 h 1204913"/>
                <a:gd name="connsiteX258" fmla="*/ 1260475 w 1260475"/>
                <a:gd name="connsiteY258" fmla="*/ 1054120 h 1204913"/>
                <a:gd name="connsiteX259" fmla="*/ 1260475 w 1260475"/>
                <a:gd name="connsiteY259" fmla="*/ 1058408 h 1204913"/>
                <a:gd name="connsiteX260" fmla="*/ 1259761 w 1260475"/>
                <a:gd name="connsiteY260" fmla="*/ 1064126 h 1204913"/>
                <a:gd name="connsiteX261" fmla="*/ 1259761 w 1260475"/>
                <a:gd name="connsiteY261" fmla="*/ 1064840 h 1204913"/>
                <a:gd name="connsiteX262" fmla="*/ 1259046 w 1260475"/>
                <a:gd name="connsiteY262" fmla="*/ 1065555 h 1204913"/>
                <a:gd name="connsiteX263" fmla="*/ 1259046 w 1260475"/>
                <a:gd name="connsiteY263" fmla="*/ 1066270 h 1204913"/>
                <a:gd name="connsiteX264" fmla="*/ 1258332 w 1260475"/>
                <a:gd name="connsiteY264" fmla="*/ 1071987 h 1204913"/>
                <a:gd name="connsiteX265" fmla="*/ 1257617 w 1260475"/>
                <a:gd name="connsiteY265" fmla="*/ 1073416 h 1204913"/>
                <a:gd name="connsiteX266" fmla="*/ 1256188 w 1260475"/>
                <a:gd name="connsiteY266" fmla="*/ 1079133 h 1204913"/>
                <a:gd name="connsiteX267" fmla="*/ 1256188 w 1260475"/>
                <a:gd name="connsiteY267" fmla="*/ 1079848 h 1204913"/>
                <a:gd name="connsiteX268" fmla="*/ 1255473 w 1260475"/>
                <a:gd name="connsiteY268" fmla="*/ 1080563 h 1204913"/>
                <a:gd name="connsiteX269" fmla="*/ 1255473 w 1260475"/>
                <a:gd name="connsiteY269" fmla="*/ 1081277 h 1204913"/>
                <a:gd name="connsiteX270" fmla="*/ 1253330 w 1260475"/>
                <a:gd name="connsiteY270" fmla="*/ 1086280 h 1204913"/>
                <a:gd name="connsiteX271" fmla="*/ 1253330 w 1260475"/>
                <a:gd name="connsiteY271" fmla="*/ 1086995 h 1204913"/>
                <a:gd name="connsiteX272" fmla="*/ 1252615 w 1260475"/>
                <a:gd name="connsiteY272" fmla="*/ 1086995 h 1204913"/>
                <a:gd name="connsiteX273" fmla="*/ 1252615 w 1260475"/>
                <a:gd name="connsiteY273" fmla="*/ 1087709 h 1204913"/>
                <a:gd name="connsiteX274" fmla="*/ 1252615 w 1260475"/>
                <a:gd name="connsiteY274" fmla="*/ 1088424 h 1204913"/>
                <a:gd name="connsiteX275" fmla="*/ 1249757 w 1260475"/>
                <a:gd name="connsiteY275" fmla="*/ 1093427 h 1204913"/>
                <a:gd name="connsiteX276" fmla="*/ 1249042 w 1260475"/>
                <a:gd name="connsiteY276" fmla="*/ 1094856 h 1204913"/>
                <a:gd name="connsiteX277" fmla="*/ 1246184 w 1260475"/>
                <a:gd name="connsiteY277" fmla="*/ 1099144 h 1204913"/>
                <a:gd name="connsiteX278" fmla="*/ 1245470 w 1260475"/>
                <a:gd name="connsiteY278" fmla="*/ 1099144 h 1204913"/>
                <a:gd name="connsiteX279" fmla="*/ 1245470 w 1260475"/>
                <a:gd name="connsiteY279" fmla="*/ 1099858 h 1204913"/>
                <a:gd name="connsiteX280" fmla="*/ 1244755 w 1260475"/>
                <a:gd name="connsiteY280" fmla="*/ 1100573 h 1204913"/>
                <a:gd name="connsiteX281" fmla="*/ 1244040 w 1260475"/>
                <a:gd name="connsiteY281" fmla="*/ 1101288 h 1204913"/>
                <a:gd name="connsiteX282" fmla="*/ 1243326 w 1260475"/>
                <a:gd name="connsiteY282" fmla="*/ 1102717 h 1204913"/>
                <a:gd name="connsiteX283" fmla="*/ 1241897 w 1260475"/>
                <a:gd name="connsiteY283" fmla="*/ 1104146 h 1204913"/>
                <a:gd name="connsiteX284" fmla="*/ 1240468 w 1260475"/>
                <a:gd name="connsiteY284" fmla="*/ 1106290 h 1204913"/>
                <a:gd name="connsiteX285" fmla="*/ 1239753 w 1260475"/>
                <a:gd name="connsiteY285" fmla="*/ 1106290 h 1204913"/>
                <a:gd name="connsiteX286" fmla="*/ 1239753 w 1260475"/>
                <a:gd name="connsiteY286" fmla="*/ 1107005 h 1204913"/>
                <a:gd name="connsiteX287" fmla="*/ 1174014 w 1260475"/>
                <a:gd name="connsiteY287" fmla="*/ 1179186 h 1204913"/>
                <a:gd name="connsiteX288" fmla="*/ 1115421 w 1260475"/>
                <a:gd name="connsiteY288" fmla="*/ 1204913 h 1204913"/>
                <a:gd name="connsiteX289" fmla="*/ 1062543 w 1260475"/>
                <a:gd name="connsiteY289" fmla="*/ 1184903 h 1204913"/>
                <a:gd name="connsiteX290" fmla="*/ 1037534 w 1260475"/>
                <a:gd name="connsiteY290" fmla="*/ 1132733 h 1204913"/>
                <a:gd name="connsiteX291" fmla="*/ 78601 w 1260475"/>
                <a:gd name="connsiteY291" fmla="*/ 1132733 h 1204913"/>
                <a:gd name="connsiteX292" fmla="*/ 0 w 1260475"/>
                <a:gd name="connsiteY292" fmla="*/ 1054120 h 1204913"/>
                <a:gd name="connsiteX293" fmla="*/ 78601 w 1260475"/>
                <a:gd name="connsiteY293" fmla="*/ 975508 h 1204913"/>
                <a:gd name="connsiteX294" fmla="*/ 253667 w 1260475"/>
                <a:gd name="connsiteY294" fmla="*/ 975508 h 1204913"/>
                <a:gd name="connsiteX295" fmla="*/ 201505 w 1260475"/>
                <a:gd name="connsiteY295" fmla="*/ 911903 h 1204913"/>
                <a:gd name="connsiteX296" fmla="*/ 110756 w 1260475"/>
                <a:gd name="connsiteY296" fmla="*/ 621038 h 1204913"/>
                <a:gd name="connsiteX297" fmla="*/ 126476 w 1260475"/>
                <a:gd name="connsiteY297" fmla="*/ 494543 h 1204913"/>
                <a:gd name="connsiteX298" fmla="*/ 42159 w 1260475"/>
                <a:gd name="connsiteY298" fmla="*/ 413787 h 1204913"/>
                <a:gd name="connsiteX299" fmla="*/ 715 w 1260475"/>
                <a:gd name="connsiteY299" fmla="*/ 275858 h 1204913"/>
                <a:gd name="connsiteX300" fmla="*/ 255096 w 1260475"/>
                <a:gd name="connsiteY300" fmla="*/ 21440 h 1204913"/>
                <a:gd name="connsiteX301" fmla="*/ 332268 w 1260475"/>
                <a:gd name="connsiteY301" fmla="*/ 32874 h 1204913"/>
                <a:gd name="connsiteX302" fmla="*/ 337270 w 1260475"/>
                <a:gd name="connsiteY302" fmla="*/ 27157 h 1204913"/>
                <a:gd name="connsiteX303" fmla="*/ 390862 w 1260475"/>
                <a:gd name="connsiteY303" fmla="*/ 0 h 1204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</a:cxnLst>
              <a:rect l="l" t="t" r="r" b="b"/>
              <a:pathLst>
                <a:path w="1260475" h="1204913">
                  <a:moveTo>
                    <a:pt x="229849" y="180975"/>
                  </a:moveTo>
                  <a:cubicBezTo>
                    <a:pt x="188108" y="192373"/>
                    <a:pt x="157162" y="230127"/>
                    <a:pt x="157162" y="275004"/>
                  </a:cubicBezTo>
                  <a:cubicBezTo>
                    <a:pt x="157162" y="302786"/>
                    <a:pt x="169397" y="329142"/>
                    <a:pt x="189547" y="347663"/>
                  </a:cubicBezTo>
                  <a:cubicBezTo>
                    <a:pt x="210418" y="313471"/>
                    <a:pt x="236326" y="282128"/>
                    <a:pt x="265112" y="254346"/>
                  </a:cubicBezTo>
                  <a:cubicBezTo>
                    <a:pt x="245681" y="241524"/>
                    <a:pt x="231288" y="219442"/>
                    <a:pt x="229849" y="194510"/>
                  </a:cubicBezTo>
                  <a:cubicBezTo>
                    <a:pt x="229129" y="190236"/>
                    <a:pt x="229129" y="185962"/>
                    <a:pt x="229849" y="180975"/>
                  </a:cubicBezTo>
                  <a:close/>
                  <a:moveTo>
                    <a:pt x="254252" y="146050"/>
                  </a:moveTo>
                  <a:cubicBezTo>
                    <a:pt x="262072" y="146050"/>
                    <a:pt x="269181" y="146765"/>
                    <a:pt x="275579" y="147481"/>
                  </a:cubicBezTo>
                  <a:cubicBezTo>
                    <a:pt x="277712" y="148196"/>
                    <a:pt x="279844" y="148196"/>
                    <a:pt x="281266" y="148911"/>
                  </a:cubicBezTo>
                  <a:cubicBezTo>
                    <a:pt x="272024" y="155349"/>
                    <a:pt x="264915" y="165363"/>
                    <a:pt x="262072" y="177523"/>
                  </a:cubicBezTo>
                  <a:cubicBezTo>
                    <a:pt x="260650" y="181815"/>
                    <a:pt x="260650" y="186822"/>
                    <a:pt x="260650" y="191829"/>
                  </a:cubicBezTo>
                  <a:cubicBezTo>
                    <a:pt x="261361" y="197552"/>
                    <a:pt x="262783" y="203274"/>
                    <a:pt x="265626" y="208281"/>
                  </a:cubicBezTo>
                  <a:cubicBezTo>
                    <a:pt x="266337" y="209712"/>
                    <a:pt x="267048" y="211858"/>
                    <a:pt x="267759" y="213288"/>
                  </a:cubicBezTo>
                  <a:cubicBezTo>
                    <a:pt x="270603" y="217580"/>
                    <a:pt x="274157" y="221872"/>
                    <a:pt x="278422" y="224733"/>
                  </a:cubicBezTo>
                  <a:cubicBezTo>
                    <a:pt x="279133" y="225448"/>
                    <a:pt x="279844" y="226164"/>
                    <a:pt x="280555" y="226879"/>
                  </a:cubicBezTo>
                  <a:cubicBezTo>
                    <a:pt x="281977" y="227594"/>
                    <a:pt x="282688" y="227594"/>
                    <a:pt x="283399" y="228310"/>
                  </a:cubicBezTo>
                  <a:cubicBezTo>
                    <a:pt x="285531" y="229740"/>
                    <a:pt x="286953" y="230455"/>
                    <a:pt x="288375" y="231171"/>
                  </a:cubicBezTo>
                  <a:cubicBezTo>
                    <a:pt x="289797" y="231886"/>
                    <a:pt x="290508" y="231886"/>
                    <a:pt x="291930" y="232601"/>
                  </a:cubicBezTo>
                  <a:cubicBezTo>
                    <a:pt x="294062" y="233317"/>
                    <a:pt x="296195" y="234032"/>
                    <a:pt x="299039" y="234747"/>
                  </a:cubicBezTo>
                  <a:cubicBezTo>
                    <a:pt x="301882" y="234747"/>
                    <a:pt x="304726" y="235463"/>
                    <a:pt x="307569" y="235463"/>
                  </a:cubicBezTo>
                  <a:cubicBezTo>
                    <a:pt x="308991" y="235463"/>
                    <a:pt x="309702" y="235463"/>
                    <a:pt x="311124" y="235463"/>
                  </a:cubicBezTo>
                  <a:cubicBezTo>
                    <a:pt x="311124" y="235463"/>
                    <a:pt x="311124" y="235463"/>
                    <a:pt x="311835" y="235463"/>
                  </a:cubicBezTo>
                  <a:cubicBezTo>
                    <a:pt x="311835" y="235463"/>
                    <a:pt x="311835" y="235463"/>
                    <a:pt x="338138" y="233317"/>
                  </a:cubicBezTo>
                  <a:cubicBezTo>
                    <a:pt x="330318" y="238324"/>
                    <a:pt x="323209" y="244046"/>
                    <a:pt x="316100" y="250484"/>
                  </a:cubicBezTo>
                  <a:cubicBezTo>
                    <a:pt x="306148" y="258352"/>
                    <a:pt x="296195" y="267651"/>
                    <a:pt x="286953" y="276235"/>
                  </a:cubicBezTo>
                  <a:cubicBezTo>
                    <a:pt x="277712" y="285534"/>
                    <a:pt x="268470" y="294832"/>
                    <a:pt x="259939" y="304847"/>
                  </a:cubicBezTo>
                  <a:cubicBezTo>
                    <a:pt x="257095" y="308423"/>
                    <a:pt x="254252" y="311284"/>
                    <a:pt x="251408" y="314861"/>
                  </a:cubicBezTo>
                  <a:cubicBezTo>
                    <a:pt x="251408" y="315576"/>
                    <a:pt x="250697" y="316291"/>
                    <a:pt x="249986" y="317007"/>
                  </a:cubicBezTo>
                  <a:cubicBezTo>
                    <a:pt x="247854" y="319868"/>
                    <a:pt x="245721" y="322014"/>
                    <a:pt x="243588" y="324875"/>
                  </a:cubicBezTo>
                  <a:cubicBezTo>
                    <a:pt x="242877" y="325590"/>
                    <a:pt x="242877" y="326306"/>
                    <a:pt x="242166" y="326306"/>
                  </a:cubicBezTo>
                  <a:cubicBezTo>
                    <a:pt x="237190" y="332743"/>
                    <a:pt x="232214" y="340612"/>
                    <a:pt x="227948" y="347049"/>
                  </a:cubicBezTo>
                  <a:cubicBezTo>
                    <a:pt x="217996" y="361355"/>
                    <a:pt x="208754" y="377092"/>
                    <a:pt x="200934" y="392113"/>
                  </a:cubicBezTo>
                  <a:cubicBezTo>
                    <a:pt x="168943" y="377092"/>
                    <a:pt x="144773" y="349195"/>
                    <a:pt x="134109" y="315576"/>
                  </a:cubicBezTo>
                  <a:cubicBezTo>
                    <a:pt x="133398" y="315576"/>
                    <a:pt x="133398" y="314861"/>
                    <a:pt x="133398" y="314145"/>
                  </a:cubicBezTo>
                  <a:cubicBezTo>
                    <a:pt x="133398" y="313430"/>
                    <a:pt x="132687" y="312000"/>
                    <a:pt x="132687" y="311284"/>
                  </a:cubicBezTo>
                  <a:cubicBezTo>
                    <a:pt x="132687" y="311284"/>
                    <a:pt x="131977" y="310569"/>
                    <a:pt x="131977" y="309854"/>
                  </a:cubicBezTo>
                  <a:cubicBezTo>
                    <a:pt x="131977" y="309138"/>
                    <a:pt x="131266" y="307708"/>
                    <a:pt x="131266" y="306993"/>
                  </a:cubicBezTo>
                  <a:cubicBezTo>
                    <a:pt x="131266" y="305562"/>
                    <a:pt x="130555" y="304847"/>
                    <a:pt x="130555" y="303416"/>
                  </a:cubicBezTo>
                  <a:cubicBezTo>
                    <a:pt x="130555" y="303416"/>
                    <a:pt x="130555" y="302701"/>
                    <a:pt x="129844" y="302701"/>
                  </a:cubicBezTo>
                  <a:cubicBezTo>
                    <a:pt x="129844" y="301270"/>
                    <a:pt x="129844" y="299840"/>
                    <a:pt x="129133" y="298409"/>
                  </a:cubicBezTo>
                  <a:cubicBezTo>
                    <a:pt x="129133" y="298409"/>
                    <a:pt x="129133" y="298409"/>
                    <a:pt x="129133" y="297694"/>
                  </a:cubicBezTo>
                  <a:cubicBezTo>
                    <a:pt x="129133" y="296978"/>
                    <a:pt x="129133" y="295548"/>
                    <a:pt x="128422" y="294117"/>
                  </a:cubicBezTo>
                  <a:cubicBezTo>
                    <a:pt x="128422" y="294117"/>
                    <a:pt x="128422" y="294117"/>
                    <a:pt x="128422" y="293402"/>
                  </a:cubicBezTo>
                  <a:cubicBezTo>
                    <a:pt x="128422" y="290541"/>
                    <a:pt x="127711" y="287679"/>
                    <a:pt x="127711" y="284818"/>
                  </a:cubicBezTo>
                  <a:cubicBezTo>
                    <a:pt x="127711" y="284818"/>
                    <a:pt x="127711" y="284818"/>
                    <a:pt x="127711" y="284103"/>
                  </a:cubicBezTo>
                  <a:cubicBezTo>
                    <a:pt x="127000" y="281242"/>
                    <a:pt x="127000" y="278381"/>
                    <a:pt x="127000" y="274804"/>
                  </a:cubicBezTo>
                  <a:cubicBezTo>
                    <a:pt x="127000" y="267651"/>
                    <a:pt x="127711" y="260498"/>
                    <a:pt x="129133" y="253345"/>
                  </a:cubicBezTo>
                  <a:cubicBezTo>
                    <a:pt x="129844" y="249053"/>
                    <a:pt x="130555" y="245477"/>
                    <a:pt x="131266" y="241900"/>
                  </a:cubicBezTo>
                  <a:cubicBezTo>
                    <a:pt x="137664" y="218295"/>
                    <a:pt x="150460" y="197552"/>
                    <a:pt x="166811" y="181815"/>
                  </a:cubicBezTo>
                  <a:cubicBezTo>
                    <a:pt x="172498" y="176093"/>
                    <a:pt x="178896" y="171086"/>
                    <a:pt x="185294" y="166794"/>
                  </a:cubicBezTo>
                  <a:cubicBezTo>
                    <a:pt x="189560" y="163933"/>
                    <a:pt x="194536" y="161787"/>
                    <a:pt x="198801" y="158926"/>
                  </a:cubicBezTo>
                  <a:cubicBezTo>
                    <a:pt x="203778" y="156780"/>
                    <a:pt x="208754" y="154634"/>
                    <a:pt x="213019" y="153203"/>
                  </a:cubicBezTo>
                  <a:cubicBezTo>
                    <a:pt x="215152" y="152488"/>
                    <a:pt x="217996" y="151057"/>
                    <a:pt x="220839" y="150342"/>
                  </a:cubicBezTo>
                  <a:cubicBezTo>
                    <a:pt x="223683" y="149627"/>
                    <a:pt x="225816" y="148911"/>
                    <a:pt x="228659" y="148911"/>
                  </a:cubicBezTo>
                  <a:cubicBezTo>
                    <a:pt x="237190" y="146765"/>
                    <a:pt x="245721" y="146050"/>
                    <a:pt x="254252" y="146050"/>
                  </a:cubicBezTo>
                  <a:close/>
                  <a:moveTo>
                    <a:pt x="393128" y="31750"/>
                  </a:moveTo>
                  <a:cubicBezTo>
                    <a:pt x="383844" y="32464"/>
                    <a:pt x="375273" y="36036"/>
                    <a:pt x="367417" y="41750"/>
                  </a:cubicBezTo>
                  <a:cubicBezTo>
                    <a:pt x="365989" y="42464"/>
                    <a:pt x="365275" y="43893"/>
                    <a:pt x="363847" y="44607"/>
                  </a:cubicBezTo>
                  <a:cubicBezTo>
                    <a:pt x="363132" y="46036"/>
                    <a:pt x="361704" y="46750"/>
                    <a:pt x="360990" y="48178"/>
                  </a:cubicBezTo>
                  <a:cubicBezTo>
                    <a:pt x="356705" y="52464"/>
                    <a:pt x="353848" y="57464"/>
                    <a:pt x="351705" y="63178"/>
                  </a:cubicBezTo>
                  <a:cubicBezTo>
                    <a:pt x="351705" y="65321"/>
                    <a:pt x="350991" y="66750"/>
                    <a:pt x="350991" y="68178"/>
                  </a:cubicBezTo>
                  <a:cubicBezTo>
                    <a:pt x="350277" y="70321"/>
                    <a:pt x="350277" y="71750"/>
                    <a:pt x="349563" y="73892"/>
                  </a:cubicBezTo>
                  <a:cubicBezTo>
                    <a:pt x="348134" y="73178"/>
                    <a:pt x="345992" y="72464"/>
                    <a:pt x="344564" y="71750"/>
                  </a:cubicBezTo>
                  <a:cubicBezTo>
                    <a:pt x="318139" y="60321"/>
                    <a:pt x="290285" y="53893"/>
                    <a:pt x="261718" y="53178"/>
                  </a:cubicBezTo>
                  <a:cubicBezTo>
                    <a:pt x="259575" y="53178"/>
                    <a:pt x="257433" y="53178"/>
                    <a:pt x="255290" y="53178"/>
                  </a:cubicBezTo>
                  <a:cubicBezTo>
                    <a:pt x="243863" y="53178"/>
                    <a:pt x="232436" y="53893"/>
                    <a:pt x="221724" y="56036"/>
                  </a:cubicBezTo>
                  <a:cubicBezTo>
                    <a:pt x="211725" y="57464"/>
                    <a:pt x="201726" y="59607"/>
                    <a:pt x="192442" y="62464"/>
                  </a:cubicBezTo>
                  <a:cubicBezTo>
                    <a:pt x="186729" y="63893"/>
                    <a:pt x="181015" y="66035"/>
                    <a:pt x="176016" y="68178"/>
                  </a:cubicBezTo>
                  <a:cubicBezTo>
                    <a:pt x="173159" y="68892"/>
                    <a:pt x="171016" y="69607"/>
                    <a:pt x="168874" y="71035"/>
                  </a:cubicBezTo>
                  <a:cubicBezTo>
                    <a:pt x="161732" y="73892"/>
                    <a:pt x="153876" y="77464"/>
                    <a:pt x="147448" y="81035"/>
                  </a:cubicBezTo>
                  <a:cubicBezTo>
                    <a:pt x="126023" y="93178"/>
                    <a:pt x="107454" y="108178"/>
                    <a:pt x="91028" y="126035"/>
                  </a:cubicBezTo>
                  <a:cubicBezTo>
                    <a:pt x="85314" y="131749"/>
                    <a:pt x="80315" y="138892"/>
                    <a:pt x="75316" y="145320"/>
                  </a:cubicBezTo>
                  <a:cubicBezTo>
                    <a:pt x="61746" y="163891"/>
                    <a:pt x="51033" y="184605"/>
                    <a:pt x="43891" y="206748"/>
                  </a:cubicBezTo>
                  <a:cubicBezTo>
                    <a:pt x="43177" y="208891"/>
                    <a:pt x="42463" y="211748"/>
                    <a:pt x="41035" y="214605"/>
                  </a:cubicBezTo>
                  <a:cubicBezTo>
                    <a:pt x="37464" y="226747"/>
                    <a:pt x="35321" y="240319"/>
                    <a:pt x="33893" y="253176"/>
                  </a:cubicBezTo>
                  <a:cubicBezTo>
                    <a:pt x="33179" y="261033"/>
                    <a:pt x="32464" y="268175"/>
                    <a:pt x="32464" y="276033"/>
                  </a:cubicBezTo>
                  <a:cubicBezTo>
                    <a:pt x="32464" y="278890"/>
                    <a:pt x="32464" y="281747"/>
                    <a:pt x="32464" y="284604"/>
                  </a:cubicBezTo>
                  <a:cubicBezTo>
                    <a:pt x="33179" y="286032"/>
                    <a:pt x="33179" y="288175"/>
                    <a:pt x="33179" y="289604"/>
                  </a:cubicBezTo>
                  <a:cubicBezTo>
                    <a:pt x="33179" y="291032"/>
                    <a:pt x="33179" y="291747"/>
                    <a:pt x="33179" y="292461"/>
                  </a:cubicBezTo>
                  <a:cubicBezTo>
                    <a:pt x="33179" y="293889"/>
                    <a:pt x="33179" y="296032"/>
                    <a:pt x="33893" y="297461"/>
                  </a:cubicBezTo>
                  <a:cubicBezTo>
                    <a:pt x="33893" y="298889"/>
                    <a:pt x="33893" y="299604"/>
                    <a:pt x="33893" y="300318"/>
                  </a:cubicBezTo>
                  <a:cubicBezTo>
                    <a:pt x="33893" y="302461"/>
                    <a:pt x="34607" y="303889"/>
                    <a:pt x="34607" y="305318"/>
                  </a:cubicBezTo>
                  <a:cubicBezTo>
                    <a:pt x="34607" y="306032"/>
                    <a:pt x="34607" y="307461"/>
                    <a:pt x="35321" y="308889"/>
                  </a:cubicBezTo>
                  <a:cubicBezTo>
                    <a:pt x="35321" y="311032"/>
                    <a:pt x="36035" y="313175"/>
                    <a:pt x="36035" y="315318"/>
                  </a:cubicBezTo>
                  <a:cubicBezTo>
                    <a:pt x="36035" y="315318"/>
                    <a:pt x="36035" y="316032"/>
                    <a:pt x="36035" y="316746"/>
                  </a:cubicBezTo>
                  <a:cubicBezTo>
                    <a:pt x="49605" y="387460"/>
                    <a:pt x="97455" y="448887"/>
                    <a:pt x="163875" y="478887"/>
                  </a:cubicBezTo>
                  <a:cubicBezTo>
                    <a:pt x="160304" y="490315"/>
                    <a:pt x="157447" y="502458"/>
                    <a:pt x="154590" y="514601"/>
                  </a:cubicBezTo>
                  <a:cubicBezTo>
                    <a:pt x="146734" y="549600"/>
                    <a:pt x="142449" y="585314"/>
                    <a:pt x="142449" y="621028"/>
                  </a:cubicBezTo>
                  <a:cubicBezTo>
                    <a:pt x="142449" y="624599"/>
                    <a:pt x="142449" y="627456"/>
                    <a:pt x="142449" y="630313"/>
                  </a:cubicBezTo>
                  <a:cubicBezTo>
                    <a:pt x="143163" y="654599"/>
                    <a:pt x="145306" y="678170"/>
                    <a:pt x="149591" y="701741"/>
                  </a:cubicBezTo>
                  <a:cubicBezTo>
                    <a:pt x="149591" y="705312"/>
                    <a:pt x="150305" y="708884"/>
                    <a:pt x="151019" y="711741"/>
                  </a:cubicBezTo>
                  <a:cubicBezTo>
                    <a:pt x="153162" y="721026"/>
                    <a:pt x="154590" y="729598"/>
                    <a:pt x="156733" y="738169"/>
                  </a:cubicBezTo>
                  <a:cubicBezTo>
                    <a:pt x="158875" y="747455"/>
                    <a:pt x="161732" y="756026"/>
                    <a:pt x="164589" y="764597"/>
                  </a:cubicBezTo>
                  <a:cubicBezTo>
                    <a:pt x="165303" y="767454"/>
                    <a:pt x="166017" y="770312"/>
                    <a:pt x="166731" y="773169"/>
                  </a:cubicBezTo>
                  <a:cubicBezTo>
                    <a:pt x="168874" y="778883"/>
                    <a:pt x="171016" y="784597"/>
                    <a:pt x="173159" y="790311"/>
                  </a:cubicBezTo>
                  <a:cubicBezTo>
                    <a:pt x="175302" y="796025"/>
                    <a:pt x="177444" y="801025"/>
                    <a:pt x="179587" y="806740"/>
                  </a:cubicBezTo>
                  <a:cubicBezTo>
                    <a:pt x="182443" y="812454"/>
                    <a:pt x="184586" y="818168"/>
                    <a:pt x="187443" y="823168"/>
                  </a:cubicBezTo>
                  <a:cubicBezTo>
                    <a:pt x="191014" y="831025"/>
                    <a:pt x="195299" y="838882"/>
                    <a:pt x="199584" y="846739"/>
                  </a:cubicBezTo>
                  <a:cubicBezTo>
                    <a:pt x="201012" y="849596"/>
                    <a:pt x="202441" y="852453"/>
                    <a:pt x="203869" y="855310"/>
                  </a:cubicBezTo>
                  <a:cubicBezTo>
                    <a:pt x="205297" y="858167"/>
                    <a:pt x="207440" y="861739"/>
                    <a:pt x="209582" y="864596"/>
                  </a:cubicBezTo>
                  <a:cubicBezTo>
                    <a:pt x="212439" y="869596"/>
                    <a:pt x="215296" y="874596"/>
                    <a:pt x="218153" y="879596"/>
                  </a:cubicBezTo>
                  <a:cubicBezTo>
                    <a:pt x="221009" y="883881"/>
                    <a:pt x="224580" y="888881"/>
                    <a:pt x="228151" y="893881"/>
                  </a:cubicBezTo>
                  <a:cubicBezTo>
                    <a:pt x="230294" y="897453"/>
                    <a:pt x="233865" y="901738"/>
                    <a:pt x="236721" y="905310"/>
                  </a:cubicBezTo>
                  <a:cubicBezTo>
                    <a:pt x="265289" y="944595"/>
                    <a:pt x="298856" y="978166"/>
                    <a:pt x="336707" y="1006737"/>
                  </a:cubicBezTo>
                  <a:cubicBezTo>
                    <a:pt x="336707" y="1006737"/>
                    <a:pt x="336707" y="1006737"/>
                    <a:pt x="78886" y="1006737"/>
                  </a:cubicBezTo>
                  <a:cubicBezTo>
                    <a:pt x="76030" y="1006737"/>
                    <a:pt x="72459" y="1006737"/>
                    <a:pt x="69602" y="1007451"/>
                  </a:cubicBezTo>
                  <a:cubicBezTo>
                    <a:pt x="66745" y="1008165"/>
                    <a:pt x="64603" y="1008880"/>
                    <a:pt x="61746" y="1009594"/>
                  </a:cubicBezTo>
                  <a:cubicBezTo>
                    <a:pt x="44606" y="1016737"/>
                    <a:pt x="31750" y="1033879"/>
                    <a:pt x="31750" y="1053879"/>
                  </a:cubicBezTo>
                  <a:cubicBezTo>
                    <a:pt x="31750" y="1073879"/>
                    <a:pt x="44606" y="1090307"/>
                    <a:pt x="61746" y="1097450"/>
                  </a:cubicBezTo>
                  <a:cubicBezTo>
                    <a:pt x="64603" y="1098878"/>
                    <a:pt x="66745" y="1099593"/>
                    <a:pt x="69602" y="1099593"/>
                  </a:cubicBezTo>
                  <a:cubicBezTo>
                    <a:pt x="72459" y="1100307"/>
                    <a:pt x="76030" y="1101021"/>
                    <a:pt x="78886" y="1101021"/>
                  </a:cubicBezTo>
                  <a:cubicBezTo>
                    <a:pt x="78886" y="1101021"/>
                    <a:pt x="78886" y="1101021"/>
                    <a:pt x="1075890" y="1101021"/>
                  </a:cubicBezTo>
                  <a:cubicBezTo>
                    <a:pt x="1063748" y="1119592"/>
                    <a:pt x="1066605" y="1145306"/>
                    <a:pt x="1083746" y="1161020"/>
                  </a:cubicBezTo>
                  <a:cubicBezTo>
                    <a:pt x="1091602" y="1168163"/>
                    <a:pt x="1100886" y="1171735"/>
                    <a:pt x="1110885" y="1173163"/>
                  </a:cubicBezTo>
                  <a:cubicBezTo>
                    <a:pt x="1112313" y="1173163"/>
                    <a:pt x="1113741" y="1173163"/>
                    <a:pt x="1115170" y="1173163"/>
                  </a:cubicBezTo>
                  <a:cubicBezTo>
                    <a:pt x="1118026" y="1173163"/>
                    <a:pt x="1120169" y="1173163"/>
                    <a:pt x="1122312" y="1172449"/>
                  </a:cubicBezTo>
                  <a:cubicBezTo>
                    <a:pt x="1124454" y="1172449"/>
                    <a:pt x="1126597" y="1171735"/>
                    <a:pt x="1128739" y="1171020"/>
                  </a:cubicBezTo>
                  <a:cubicBezTo>
                    <a:pt x="1136595" y="1168878"/>
                    <a:pt x="1144451" y="1164592"/>
                    <a:pt x="1150165" y="1158163"/>
                  </a:cubicBezTo>
                  <a:cubicBezTo>
                    <a:pt x="1150165" y="1158163"/>
                    <a:pt x="1150165" y="1158163"/>
                    <a:pt x="1216584" y="1085307"/>
                  </a:cubicBezTo>
                  <a:cubicBezTo>
                    <a:pt x="1216584" y="1085307"/>
                    <a:pt x="1216584" y="1085307"/>
                    <a:pt x="1218012" y="1083879"/>
                  </a:cubicBezTo>
                  <a:cubicBezTo>
                    <a:pt x="1218012" y="1083879"/>
                    <a:pt x="1218012" y="1083879"/>
                    <a:pt x="1218012" y="1083164"/>
                  </a:cubicBezTo>
                  <a:cubicBezTo>
                    <a:pt x="1218012" y="1083164"/>
                    <a:pt x="1218012" y="1083164"/>
                    <a:pt x="1218727" y="1083164"/>
                  </a:cubicBezTo>
                  <a:cubicBezTo>
                    <a:pt x="1218727" y="1082450"/>
                    <a:pt x="1218727" y="1082450"/>
                    <a:pt x="1218727" y="1082450"/>
                  </a:cubicBezTo>
                  <a:cubicBezTo>
                    <a:pt x="1218727" y="1082450"/>
                    <a:pt x="1218727" y="1081736"/>
                    <a:pt x="1219441" y="1081736"/>
                  </a:cubicBezTo>
                  <a:cubicBezTo>
                    <a:pt x="1219441" y="1081736"/>
                    <a:pt x="1219441" y="1081736"/>
                    <a:pt x="1219441" y="1081022"/>
                  </a:cubicBezTo>
                  <a:cubicBezTo>
                    <a:pt x="1219441" y="1081022"/>
                    <a:pt x="1219441" y="1081022"/>
                    <a:pt x="1220155" y="1081022"/>
                  </a:cubicBezTo>
                  <a:cubicBezTo>
                    <a:pt x="1220155" y="1080307"/>
                    <a:pt x="1220869" y="1078879"/>
                    <a:pt x="1221583" y="1078164"/>
                  </a:cubicBezTo>
                  <a:cubicBezTo>
                    <a:pt x="1221583" y="1077450"/>
                    <a:pt x="1222298" y="1077450"/>
                    <a:pt x="1222298" y="1077450"/>
                  </a:cubicBezTo>
                  <a:cubicBezTo>
                    <a:pt x="1223012" y="1076022"/>
                    <a:pt x="1223012" y="1075307"/>
                    <a:pt x="1223726" y="1073879"/>
                  </a:cubicBezTo>
                  <a:cubicBezTo>
                    <a:pt x="1223726" y="1073879"/>
                    <a:pt x="1223726" y="1073879"/>
                    <a:pt x="1224440" y="1073879"/>
                  </a:cubicBezTo>
                  <a:cubicBezTo>
                    <a:pt x="1224440" y="1073879"/>
                    <a:pt x="1224440" y="1073879"/>
                    <a:pt x="1224440" y="1073165"/>
                  </a:cubicBezTo>
                  <a:cubicBezTo>
                    <a:pt x="1224440" y="1072450"/>
                    <a:pt x="1225154" y="1071736"/>
                    <a:pt x="1225154" y="1071022"/>
                  </a:cubicBezTo>
                  <a:cubicBezTo>
                    <a:pt x="1225154" y="1071022"/>
                    <a:pt x="1225154" y="1070307"/>
                    <a:pt x="1225868" y="1070307"/>
                  </a:cubicBezTo>
                  <a:cubicBezTo>
                    <a:pt x="1225868" y="1070307"/>
                    <a:pt x="1225868" y="1070307"/>
                    <a:pt x="1225868" y="1068879"/>
                  </a:cubicBezTo>
                  <a:cubicBezTo>
                    <a:pt x="1226583" y="1067450"/>
                    <a:pt x="1226583" y="1066736"/>
                    <a:pt x="1227297" y="1065307"/>
                  </a:cubicBezTo>
                  <a:cubicBezTo>
                    <a:pt x="1227297" y="1065307"/>
                    <a:pt x="1227297" y="1065307"/>
                    <a:pt x="1227297" y="1064593"/>
                  </a:cubicBezTo>
                  <a:cubicBezTo>
                    <a:pt x="1227297" y="1063165"/>
                    <a:pt x="1228011" y="1062450"/>
                    <a:pt x="1228011" y="1061022"/>
                  </a:cubicBezTo>
                  <a:cubicBezTo>
                    <a:pt x="1228011" y="1060308"/>
                    <a:pt x="1228011" y="1060308"/>
                    <a:pt x="1228011" y="1059593"/>
                  </a:cubicBezTo>
                  <a:cubicBezTo>
                    <a:pt x="1228011" y="1059593"/>
                    <a:pt x="1228011" y="1059593"/>
                    <a:pt x="1228011" y="1058879"/>
                  </a:cubicBezTo>
                  <a:cubicBezTo>
                    <a:pt x="1228011" y="1058165"/>
                    <a:pt x="1228725" y="1057450"/>
                    <a:pt x="1228725" y="1056736"/>
                  </a:cubicBezTo>
                  <a:cubicBezTo>
                    <a:pt x="1228725" y="1056022"/>
                    <a:pt x="1228725" y="1056022"/>
                    <a:pt x="1228725" y="1056022"/>
                  </a:cubicBezTo>
                  <a:cubicBezTo>
                    <a:pt x="1228725" y="1055308"/>
                    <a:pt x="1228725" y="1054593"/>
                    <a:pt x="1228725" y="1053879"/>
                  </a:cubicBezTo>
                  <a:cubicBezTo>
                    <a:pt x="1228725" y="1053165"/>
                    <a:pt x="1228725" y="1052451"/>
                    <a:pt x="1228725" y="1051736"/>
                  </a:cubicBezTo>
                  <a:cubicBezTo>
                    <a:pt x="1228725" y="1051022"/>
                    <a:pt x="1228725" y="1051022"/>
                    <a:pt x="1228725" y="1051022"/>
                  </a:cubicBezTo>
                  <a:cubicBezTo>
                    <a:pt x="1228011" y="1049593"/>
                    <a:pt x="1228011" y="1048879"/>
                    <a:pt x="1228011" y="1047451"/>
                  </a:cubicBezTo>
                  <a:cubicBezTo>
                    <a:pt x="1228011" y="1046736"/>
                    <a:pt x="1228011" y="1046736"/>
                    <a:pt x="1228011" y="1046022"/>
                  </a:cubicBezTo>
                  <a:cubicBezTo>
                    <a:pt x="1228011" y="1046022"/>
                    <a:pt x="1228011" y="1045308"/>
                    <a:pt x="1227297" y="1044593"/>
                  </a:cubicBezTo>
                  <a:cubicBezTo>
                    <a:pt x="1227297" y="1043879"/>
                    <a:pt x="1227297" y="1043165"/>
                    <a:pt x="1227297" y="1043165"/>
                  </a:cubicBezTo>
                  <a:cubicBezTo>
                    <a:pt x="1227297" y="1043165"/>
                    <a:pt x="1227297" y="1043165"/>
                    <a:pt x="1227297" y="1041736"/>
                  </a:cubicBezTo>
                  <a:cubicBezTo>
                    <a:pt x="1226583" y="1040308"/>
                    <a:pt x="1226583" y="1039594"/>
                    <a:pt x="1225868" y="1038165"/>
                  </a:cubicBezTo>
                  <a:cubicBezTo>
                    <a:pt x="1225868" y="1038165"/>
                    <a:pt x="1225868" y="1038165"/>
                    <a:pt x="1225868" y="1037451"/>
                  </a:cubicBezTo>
                  <a:cubicBezTo>
                    <a:pt x="1225154" y="1036022"/>
                    <a:pt x="1225154" y="1035308"/>
                    <a:pt x="1224440" y="1034594"/>
                  </a:cubicBezTo>
                  <a:cubicBezTo>
                    <a:pt x="1224440" y="1033879"/>
                    <a:pt x="1223726" y="1033879"/>
                    <a:pt x="1223726" y="1033165"/>
                  </a:cubicBezTo>
                  <a:cubicBezTo>
                    <a:pt x="1223012" y="1032451"/>
                    <a:pt x="1223012" y="1031022"/>
                    <a:pt x="1222298" y="1030308"/>
                  </a:cubicBezTo>
                  <a:cubicBezTo>
                    <a:pt x="1222298" y="1029594"/>
                    <a:pt x="1221583" y="1029594"/>
                    <a:pt x="1221583" y="1028879"/>
                  </a:cubicBezTo>
                  <a:cubicBezTo>
                    <a:pt x="1220869" y="1028165"/>
                    <a:pt x="1220155" y="1027451"/>
                    <a:pt x="1219441" y="1026022"/>
                  </a:cubicBezTo>
                  <a:cubicBezTo>
                    <a:pt x="1219441" y="1026022"/>
                    <a:pt x="1219441" y="1026022"/>
                    <a:pt x="1218727" y="1025308"/>
                  </a:cubicBezTo>
                  <a:cubicBezTo>
                    <a:pt x="1218727" y="1025308"/>
                    <a:pt x="1218727" y="1025308"/>
                    <a:pt x="1218727" y="1024594"/>
                  </a:cubicBezTo>
                  <a:cubicBezTo>
                    <a:pt x="1218727" y="1024594"/>
                    <a:pt x="1218727" y="1024594"/>
                    <a:pt x="1218012" y="1023879"/>
                  </a:cubicBezTo>
                  <a:cubicBezTo>
                    <a:pt x="1218012" y="1023879"/>
                    <a:pt x="1218012" y="1023879"/>
                    <a:pt x="1216584" y="1022451"/>
                  </a:cubicBezTo>
                  <a:cubicBezTo>
                    <a:pt x="1216584" y="1022451"/>
                    <a:pt x="1216584" y="1022451"/>
                    <a:pt x="1216584" y="1021737"/>
                  </a:cubicBezTo>
                  <a:cubicBezTo>
                    <a:pt x="1216584" y="1021737"/>
                    <a:pt x="1216584" y="1021737"/>
                    <a:pt x="1150165" y="949595"/>
                  </a:cubicBezTo>
                  <a:cubicBezTo>
                    <a:pt x="1148022" y="946738"/>
                    <a:pt x="1145880" y="944595"/>
                    <a:pt x="1143023" y="943166"/>
                  </a:cubicBezTo>
                  <a:cubicBezTo>
                    <a:pt x="1140880" y="941738"/>
                    <a:pt x="1139452" y="940309"/>
                    <a:pt x="1137309" y="939595"/>
                  </a:cubicBezTo>
                  <a:cubicBezTo>
                    <a:pt x="1136595" y="938881"/>
                    <a:pt x="1135167" y="938881"/>
                    <a:pt x="1134453" y="938166"/>
                  </a:cubicBezTo>
                  <a:cubicBezTo>
                    <a:pt x="1133739" y="937452"/>
                    <a:pt x="1132310" y="937452"/>
                    <a:pt x="1131596" y="936738"/>
                  </a:cubicBezTo>
                  <a:cubicBezTo>
                    <a:pt x="1126597" y="935309"/>
                    <a:pt x="1120883" y="933881"/>
                    <a:pt x="1115170" y="933881"/>
                  </a:cubicBezTo>
                  <a:cubicBezTo>
                    <a:pt x="1105171" y="933881"/>
                    <a:pt x="1095172" y="937452"/>
                    <a:pt x="1087316" y="943881"/>
                  </a:cubicBezTo>
                  <a:cubicBezTo>
                    <a:pt x="1085888" y="944595"/>
                    <a:pt x="1084460" y="945309"/>
                    <a:pt x="1083746" y="946023"/>
                  </a:cubicBezTo>
                  <a:cubicBezTo>
                    <a:pt x="1082317" y="947452"/>
                    <a:pt x="1081603" y="948166"/>
                    <a:pt x="1080175" y="949595"/>
                  </a:cubicBezTo>
                  <a:cubicBezTo>
                    <a:pt x="1080175" y="950309"/>
                    <a:pt x="1079460" y="950309"/>
                    <a:pt x="1079460" y="951023"/>
                  </a:cubicBezTo>
                  <a:cubicBezTo>
                    <a:pt x="1078746" y="951738"/>
                    <a:pt x="1078032" y="952452"/>
                    <a:pt x="1078032" y="953166"/>
                  </a:cubicBezTo>
                  <a:cubicBezTo>
                    <a:pt x="1077318" y="953880"/>
                    <a:pt x="1076604" y="953880"/>
                    <a:pt x="1076604" y="954595"/>
                  </a:cubicBezTo>
                  <a:cubicBezTo>
                    <a:pt x="1075890" y="955309"/>
                    <a:pt x="1075890" y="956023"/>
                    <a:pt x="1075175" y="956738"/>
                  </a:cubicBezTo>
                  <a:cubicBezTo>
                    <a:pt x="1075175" y="957452"/>
                    <a:pt x="1074461" y="958166"/>
                    <a:pt x="1073747" y="958880"/>
                  </a:cubicBezTo>
                  <a:cubicBezTo>
                    <a:pt x="1073747" y="959595"/>
                    <a:pt x="1073747" y="959595"/>
                    <a:pt x="1073033" y="960309"/>
                  </a:cubicBezTo>
                  <a:cubicBezTo>
                    <a:pt x="1073033" y="961023"/>
                    <a:pt x="1072319" y="961737"/>
                    <a:pt x="1072319" y="962452"/>
                  </a:cubicBezTo>
                  <a:cubicBezTo>
                    <a:pt x="1071604" y="963166"/>
                    <a:pt x="1071604" y="963880"/>
                    <a:pt x="1071604" y="963880"/>
                  </a:cubicBezTo>
                  <a:cubicBezTo>
                    <a:pt x="1070890" y="964595"/>
                    <a:pt x="1070890" y="966023"/>
                    <a:pt x="1070890" y="966737"/>
                  </a:cubicBezTo>
                  <a:cubicBezTo>
                    <a:pt x="1070176" y="967452"/>
                    <a:pt x="1070176" y="967452"/>
                    <a:pt x="1070176" y="968166"/>
                  </a:cubicBezTo>
                  <a:cubicBezTo>
                    <a:pt x="1070176" y="968880"/>
                    <a:pt x="1069462" y="969595"/>
                    <a:pt x="1069462" y="971023"/>
                  </a:cubicBezTo>
                  <a:cubicBezTo>
                    <a:pt x="1069462" y="971023"/>
                    <a:pt x="1069462" y="971023"/>
                    <a:pt x="1069462" y="971737"/>
                  </a:cubicBezTo>
                  <a:cubicBezTo>
                    <a:pt x="1068748" y="973166"/>
                    <a:pt x="1068748" y="973880"/>
                    <a:pt x="1068748" y="975309"/>
                  </a:cubicBezTo>
                  <a:cubicBezTo>
                    <a:pt x="1068748" y="975309"/>
                    <a:pt x="1068748" y="975309"/>
                    <a:pt x="1068748" y="976023"/>
                  </a:cubicBezTo>
                  <a:cubicBezTo>
                    <a:pt x="1068748" y="976737"/>
                    <a:pt x="1068748" y="978166"/>
                    <a:pt x="1068033" y="978880"/>
                  </a:cubicBezTo>
                  <a:cubicBezTo>
                    <a:pt x="1068033" y="979594"/>
                    <a:pt x="1068033" y="981023"/>
                    <a:pt x="1068033" y="981737"/>
                  </a:cubicBezTo>
                  <a:cubicBezTo>
                    <a:pt x="1068033" y="982451"/>
                    <a:pt x="1068033" y="983166"/>
                    <a:pt x="1068748" y="983880"/>
                  </a:cubicBezTo>
                  <a:cubicBezTo>
                    <a:pt x="1068748" y="985309"/>
                    <a:pt x="1068748" y="986023"/>
                    <a:pt x="1068748" y="987451"/>
                  </a:cubicBezTo>
                  <a:cubicBezTo>
                    <a:pt x="1068748" y="988880"/>
                    <a:pt x="1069462" y="990309"/>
                    <a:pt x="1069462" y="991023"/>
                  </a:cubicBezTo>
                  <a:cubicBezTo>
                    <a:pt x="1069462" y="991023"/>
                    <a:pt x="1069462" y="991023"/>
                    <a:pt x="1069462" y="991737"/>
                  </a:cubicBezTo>
                  <a:cubicBezTo>
                    <a:pt x="1069462" y="992451"/>
                    <a:pt x="1070176" y="993880"/>
                    <a:pt x="1070176" y="995308"/>
                  </a:cubicBezTo>
                  <a:cubicBezTo>
                    <a:pt x="1070890" y="996737"/>
                    <a:pt x="1071604" y="997451"/>
                    <a:pt x="1071604" y="998880"/>
                  </a:cubicBezTo>
                  <a:cubicBezTo>
                    <a:pt x="1071604" y="998880"/>
                    <a:pt x="1071604" y="998880"/>
                    <a:pt x="1071604" y="999594"/>
                  </a:cubicBezTo>
                  <a:cubicBezTo>
                    <a:pt x="1072319" y="1000308"/>
                    <a:pt x="1073033" y="1001737"/>
                    <a:pt x="1073747" y="1002451"/>
                  </a:cubicBezTo>
                  <a:cubicBezTo>
                    <a:pt x="1073747" y="1003165"/>
                    <a:pt x="1073747" y="1003165"/>
                    <a:pt x="1073747" y="1003165"/>
                  </a:cubicBezTo>
                  <a:cubicBezTo>
                    <a:pt x="1074461" y="1003880"/>
                    <a:pt x="1075175" y="1005308"/>
                    <a:pt x="1075890" y="1006737"/>
                  </a:cubicBezTo>
                  <a:cubicBezTo>
                    <a:pt x="1075890" y="1006737"/>
                    <a:pt x="1075890" y="1006737"/>
                    <a:pt x="908056" y="1006737"/>
                  </a:cubicBezTo>
                  <a:cubicBezTo>
                    <a:pt x="948764" y="976023"/>
                    <a:pt x="985188" y="939595"/>
                    <a:pt x="1014470" y="897453"/>
                  </a:cubicBezTo>
                  <a:cubicBezTo>
                    <a:pt x="1015898" y="896024"/>
                    <a:pt x="1016612" y="894596"/>
                    <a:pt x="1017326" y="893881"/>
                  </a:cubicBezTo>
                  <a:cubicBezTo>
                    <a:pt x="1019469" y="891024"/>
                    <a:pt x="1020897" y="888881"/>
                    <a:pt x="1022326" y="886024"/>
                  </a:cubicBezTo>
                  <a:cubicBezTo>
                    <a:pt x="1075175" y="808168"/>
                    <a:pt x="1102314" y="716741"/>
                    <a:pt x="1102314" y="621028"/>
                  </a:cubicBezTo>
                  <a:cubicBezTo>
                    <a:pt x="1102314" y="617456"/>
                    <a:pt x="1102314" y="613171"/>
                    <a:pt x="1102314" y="608885"/>
                  </a:cubicBezTo>
                  <a:cubicBezTo>
                    <a:pt x="1102314" y="604599"/>
                    <a:pt x="1102314" y="600314"/>
                    <a:pt x="1102314" y="596742"/>
                  </a:cubicBezTo>
                  <a:cubicBezTo>
                    <a:pt x="1101600" y="596028"/>
                    <a:pt x="1101600" y="596028"/>
                    <a:pt x="1101600" y="596028"/>
                  </a:cubicBezTo>
                  <a:cubicBezTo>
                    <a:pt x="1101600" y="591743"/>
                    <a:pt x="1101600" y="588171"/>
                    <a:pt x="1100886" y="584600"/>
                  </a:cubicBezTo>
                  <a:cubicBezTo>
                    <a:pt x="1100886" y="580314"/>
                    <a:pt x="1100886" y="576743"/>
                    <a:pt x="1100172" y="573171"/>
                  </a:cubicBezTo>
                  <a:cubicBezTo>
                    <a:pt x="1100172" y="572457"/>
                    <a:pt x="1100172" y="572457"/>
                    <a:pt x="1100172" y="571743"/>
                  </a:cubicBezTo>
                  <a:cubicBezTo>
                    <a:pt x="1099458" y="568171"/>
                    <a:pt x="1099458" y="564600"/>
                    <a:pt x="1098743" y="561029"/>
                  </a:cubicBezTo>
                  <a:cubicBezTo>
                    <a:pt x="1098029" y="556743"/>
                    <a:pt x="1097315" y="551743"/>
                    <a:pt x="1096601" y="547457"/>
                  </a:cubicBezTo>
                  <a:cubicBezTo>
                    <a:pt x="1096601" y="545315"/>
                    <a:pt x="1096601" y="543886"/>
                    <a:pt x="1095887" y="541743"/>
                  </a:cubicBezTo>
                  <a:cubicBezTo>
                    <a:pt x="1095887" y="538886"/>
                    <a:pt x="1095172" y="536743"/>
                    <a:pt x="1094458" y="533886"/>
                  </a:cubicBezTo>
                  <a:cubicBezTo>
                    <a:pt x="1093744" y="529600"/>
                    <a:pt x="1093030" y="525315"/>
                    <a:pt x="1092316" y="521029"/>
                  </a:cubicBezTo>
                  <a:cubicBezTo>
                    <a:pt x="1091602" y="519601"/>
                    <a:pt x="1091602" y="518886"/>
                    <a:pt x="1091602" y="517458"/>
                  </a:cubicBezTo>
                  <a:cubicBezTo>
                    <a:pt x="1090887" y="513886"/>
                    <a:pt x="1089459" y="511029"/>
                    <a:pt x="1088745" y="507458"/>
                  </a:cubicBezTo>
                  <a:cubicBezTo>
                    <a:pt x="1083031" y="482458"/>
                    <a:pt x="1075175" y="458173"/>
                    <a:pt x="1065177" y="434602"/>
                  </a:cubicBezTo>
                  <a:cubicBezTo>
                    <a:pt x="1040894" y="377460"/>
                    <a:pt x="1005899" y="326746"/>
                    <a:pt x="962334" y="282461"/>
                  </a:cubicBezTo>
                  <a:cubicBezTo>
                    <a:pt x="918054" y="238176"/>
                    <a:pt x="866633" y="203891"/>
                    <a:pt x="809498" y="179605"/>
                  </a:cubicBezTo>
                  <a:cubicBezTo>
                    <a:pt x="753792" y="156034"/>
                    <a:pt x="695229" y="143891"/>
                    <a:pt x="634523" y="141749"/>
                  </a:cubicBezTo>
                  <a:cubicBezTo>
                    <a:pt x="631666" y="141749"/>
                    <a:pt x="629524" y="141749"/>
                    <a:pt x="626667" y="141749"/>
                  </a:cubicBezTo>
                  <a:cubicBezTo>
                    <a:pt x="625238" y="141749"/>
                    <a:pt x="623810" y="141749"/>
                    <a:pt x="622382" y="141749"/>
                  </a:cubicBezTo>
                  <a:cubicBezTo>
                    <a:pt x="563104" y="141749"/>
                    <a:pt x="505255" y="152463"/>
                    <a:pt x="450977" y="173891"/>
                  </a:cubicBezTo>
                  <a:cubicBezTo>
                    <a:pt x="450977" y="173891"/>
                    <a:pt x="450977" y="173891"/>
                    <a:pt x="443835" y="75321"/>
                  </a:cubicBezTo>
                  <a:cubicBezTo>
                    <a:pt x="441693" y="51036"/>
                    <a:pt x="420981" y="31750"/>
                    <a:pt x="396699" y="31750"/>
                  </a:cubicBezTo>
                  <a:cubicBezTo>
                    <a:pt x="395985" y="31750"/>
                    <a:pt x="395985" y="31750"/>
                    <a:pt x="395271" y="31750"/>
                  </a:cubicBezTo>
                  <a:cubicBezTo>
                    <a:pt x="394556" y="31750"/>
                    <a:pt x="393842" y="31750"/>
                    <a:pt x="393128" y="31750"/>
                  </a:cubicBezTo>
                  <a:close/>
                  <a:moveTo>
                    <a:pt x="390862" y="0"/>
                  </a:moveTo>
                  <a:cubicBezTo>
                    <a:pt x="393005" y="0"/>
                    <a:pt x="394435" y="0"/>
                    <a:pt x="396578" y="0"/>
                  </a:cubicBezTo>
                  <a:cubicBezTo>
                    <a:pt x="437308" y="0"/>
                    <a:pt x="471607" y="32160"/>
                    <a:pt x="475179" y="72895"/>
                  </a:cubicBezTo>
                  <a:cubicBezTo>
                    <a:pt x="475179" y="72895"/>
                    <a:pt x="475179" y="72895"/>
                    <a:pt x="479467" y="130783"/>
                  </a:cubicBezTo>
                  <a:cubicBezTo>
                    <a:pt x="525198" y="117204"/>
                    <a:pt x="573788" y="110057"/>
                    <a:pt x="622378" y="110057"/>
                  </a:cubicBezTo>
                  <a:cubicBezTo>
                    <a:pt x="904627" y="110057"/>
                    <a:pt x="1133999" y="340177"/>
                    <a:pt x="1133999" y="621038"/>
                  </a:cubicBezTo>
                  <a:cubicBezTo>
                    <a:pt x="1133999" y="726092"/>
                    <a:pt x="1102559" y="826859"/>
                    <a:pt x="1043251" y="911903"/>
                  </a:cubicBezTo>
                  <a:cubicBezTo>
                    <a:pt x="1027530" y="934058"/>
                    <a:pt x="1010381" y="955498"/>
                    <a:pt x="991803" y="975508"/>
                  </a:cubicBezTo>
                  <a:cubicBezTo>
                    <a:pt x="991803" y="975508"/>
                    <a:pt x="991803" y="975508"/>
                    <a:pt x="1037534" y="975508"/>
                  </a:cubicBezTo>
                  <a:cubicBezTo>
                    <a:pt x="1038963" y="956212"/>
                    <a:pt x="1047538" y="936916"/>
                    <a:pt x="1062543" y="923338"/>
                  </a:cubicBezTo>
                  <a:cubicBezTo>
                    <a:pt x="1077549" y="909759"/>
                    <a:pt x="1096128" y="902613"/>
                    <a:pt x="1115421" y="902613"/>
                  </a:cubicBezTo>
                  <a:cubicBezTo>
                    <a:pt x="1137572" y="902613"/>
                    <a:pt x="1159008" y="911903"/>
                    <a:pt x="1174014" y="928341"/>
                  </a:cubicBezTo>
                  <a:cubicBezTo>
                    <a:pt x="1174014" y="928341"/>
                    <a:pt x="1174014" y="928341"/>
                    <a:pt x="1240468" y="1001236"/>
                  </a:cubicBezTo>
                  <a:cubicBezTo>
                    <a:pt x="1240468" y="1001236"/>
                    <a:pt x="1240468" y="1001236"/>
                    <a:pt x="1240468" y="1001950"/>
                  </a:cubicBezTo>
                  <a:cubicBezTo>
                    <a:pt x="1240468" y="1001950"/>
                    <a:pt x="1240468" y="1001950"/>
                    <a:pt x="1241897" y="1003380"/>
                  </a:cubicBezTo>
                  <a:cubicBezTo>
                    <a:pt x="1241897" y="1003380"/>
                    <a:pt x="1241897" y="1003380"/>
                    <a:pt x="1243326" y="1004809"/>
                  </a:cubicBezTo>
                  <a:cubicBezTo>
                    <a:pt x="1243326" y="1004809"/>
                    <a:pt x="1243326" y="1004809"/>
                    <a:pt x="1244040" y="1006238"/>
                  </a:cubicBezTo>
                  <a:cubicBezTo>
                    <a:pt x="1244040" y="1006238"/>
                    <a:pt x="1244040" y="1006238"/>
                    <a:pt x="1244755" y="1006953"/>
                  </a:cubicBezTo>
                  <a:cubicBezTo>
                    <a:pt x="1244755" y="1006953"/>
                    <a:pt x="1245470" y="1007668"/>
                    <a:pt x="1245470" y="1008382"/>
                  </a:cubicBezTo>
                  <a:cubicBezTo>
                    <a:pt x="1246899" y="1009812"/>
                    <a:pt x="1247613" y="1011241"/>
                    <a:pt x="1248328" y="1012670"/>
                  </a:cubicBezTo>
                  <a:cubicBezTo>
                    <a:pt x="1249042" y="1013385"/>
                    <a:pt x="1249757" y="1014100"/>
                    <a:pt x="1249757" y="1014814"/>
                  </a:cubicBezTo>
                  <a:cubicBezTo>
                    <a:pt x="1250471" y="1016244"/>
                    <a:pt x="1251901" y="1017673"/>
                    <a:pt x="1252615" y="1019817"/>
                  </a:cubicBezTo>
                  <a:cubicBezTo>
                    <a:pt x="1252615" y="1020531"/>
                    <a:pt x="1253330" y="1021246"/>
                    <a:pt x="1253330" y="1021961"/>
                  </a:cubicBezTo>
                  <a:cubicBezTo>
                    <a:pt x="1254044" y="1023390"/>
                    <a:pt x="1254759" y="1024819"/>
                    <a:pt x="1255473" y="1026963"/>
                  </a:cubicBezTo>
                  <a:cubicBezTo>
                    <a:pt x="1255473" y="1026963"/>
                    <a:pt x="1256188" y="1027678"/>
                    <a:pt x="1256188" y="1028393"/>
                  </a:cubicBezTo>
                  <a:cubicBezTo>
                    <a:pt x="1256902" y="1030537"/>
                    <a:pt x="1257617" y="1032681"/>
                    <a:pt x="1257617" y="1034110"/>
                  </a:cubicBezTo>
                  <a:cubicBezTo>
                    <a:pt x="1257617" y="1034110"/>
                    <a:pt x="1257617" y="1034110"/>
                    <a:pt x="1257617" y="1034825"/>
                  </a:cubicBezTo>
                  <a:cubicBezTo>
                    <a:pt x="1257617" y="1034825"/>
                    <a:pt x="1257617" y="1034825"/>
                    <a:pt x="1258332" y="1035539"/>
                  </a:cubicBezTo>
                  <a:cubicBezTo>
                    <a:pt x="1258332" y="1035539"/>
                    <a:pt x="1258332" y="1035539"/>
                    <a:pt x="1258332" y="1036254"/>
                  </a:cubicBezTo>
                  <a:cubicBezTo>
                    <a:pt x="1258332" y="1037683"/>
                    <a:pt x="1259046" y="1039827"/>
                    <a:pt x="1259046" y="1041257"/>
                  </a:cubicBezTo>
                  <a:cubicBezTo>
                    <a:pt x="1259761" y="1042686"/>
                    <a:pt x="1259761" y="1043401"/>
                    <a:pt x="1259761" y="1044115"/>
                  </a:cubicBezTo>
                  <a:cubicBezTo>
                    <a:pt x="1259761" y="1045544"/>
                    <a:pt x="1259761" y="1047688"/>
                    <a:pt x="1260475" y="1049118"/>
                  </a:cubicBezTo>
                  <a:cubicBezTo>
                    <a:pt x="1260475" y="1049118"/>
                    <a:pt x="1260475" y="1049118"/>
                    <a:pt x="1260475" y="1049832"/>
                  </a:cubicBezTo>
                  <a:cubicBezTo>
                    <a:pt x="1260475" y="1051262"/>
                    <a:pt x="1260475" y="1052691"/>
                    <a:pt x="1260475" y="1054120"/>
                  </a:cubicBezTo>
                  <a:cubicBezTo>
                    <a:pt x="1260475" y="1055550"/>
                    <a:pt x="1260475" y="1056979"/>
                    <a:pt x="1260475" y="1058408"/>
                  </a:cubicBezTo>
                  <a:cubicBezTo>
                    <a:pt x="1259761" y="1060552"/>
                    <a:pt x="1259761" y="1062696"/>
                    <a:pt x="1259761" y="1064126"/>
                  </a:cubicBezTo>
                  <a:cubicBezTo>
                    <a:pt x="1259761" y="1064126"/>
                    <a:pt x="1259761" y="1064126"/>
                    <a:pt x="1259761" y="1064840"/>
                  </a:cubicBezTo>
                  <a:cubicBezTo>
                    <a:pt x="1259761" y="1064840"/>
                    <a:pt x="1259761" y="1064840"/>
                    <a:pt x="1259046" y="1065555"/>
                  </a:cubicBezTo>
                  <a:cubicBezTo>
                    <a:pt x="1259046" y="1065555"/>
                    <a:pt x="1259046" y="1065555"/>
                    <a:pt x="1259046" y="1066270"/>
                  </a:cubicBezTo>
                  <a:cubicBezTo>
                    <a:pt x="1259046" y="1068414"/>
                    <a:pt x="1258332" y="1069843"/>
                    <a:pt x="1258332" y="1071987"/>
                  </a:cubicBezTo>
                  <a:cubicBezTo>
                    <a:pt x="1258332" y="1071987"/>
                    <a:pt x="1258332" y="1071987"/>
                    <a:pt x="1257617" y="1073416"/>
                  </a:cubicBezTo>
                  <a:cubicBezTo>
                    <a:pt x="1257617" y="1075560"/>
                    <a:pt x="1256902" y="1077704"/>
                    <a:pt x="1256188" y="1079133"/>
                  </a:cubicBezTo>
                  <a:cubicBezTo>
                    <a:pt x="1256188" y="1079133"/>
                    <a:pt x="1256188" y="1079133"/>
                    <a:pt x="1256188" y="1079848"/>
                  </a:cubicBezTo>
                  <a:cubicBezTo>
                    <a:pt x="1256188" y="1079848"/>
                    <a:pt x="1256188" y="1079848"/>
                    <a:pt x="1255473" y="1080563"/>
                  </a:cubicBezTo>
                  <a:cubicBezTo>
                    <a:pt x="1255473" y="1080563"/>
                    <a:pt x="1255473" y="1080563"/>
                    <a:pt x="1255473" y="1081277"/>
                  </a:cubicBezTo>
                  <a:cubicBezTo>
                    <a:pt x="1254759" y="1082707"/>
                    <a:pt x="1254044" y="1084851"/>
                    <a:pt x="1253330" y="1086280"/>
                  </a:cubicBezTo>
                  <a:cubicBezTo>
                    <a:pt x="1253330" y="1086280"/>
                    <a:pt x="1253330" y="1086280"/>
                    <a:pt x="1253330" y="1086995"/>
                  </a:cubicBezTo>
                  <a:cubicBezTo>
                    <a:pt x="1253330" y="1086995"/>
                    <a:pt x="1253330" y="1086995"/>
                    <a:pt x="1252615" y="1086995"/>
                  </a:cubicBezTo>
                  <a:cubicBezTo>
                    <a:pt x="1252615" y="1086995"/>
                    <a:pt x="1252615" y="1086995"/>
                    <a:pt x="1252615" y="1087709"/>
                  </a:cubicBezTo>
                  <a:cubicBezTo>
                    <a:pt x="1252615" y="1087709"/>
                    <a:pt x="1252615" y="1087709"/>
                    <a:pt x="1252615" y="1088424"/>
                  </a:cubicBezTo>
                  <a:cubicBezTo>
                    <a:pt x="1251901" y="1089853"/>
                    <a:pt x="1250471" y="1091997"/>
                    <a:pt x="1249757" y="1093427"/>
                  </a:cubicBezTo>
                  <a:cubicBezTo>
                    <a:pt x="1249757" y="1093427"/>
                    <a:pt x="1249757" y="1093427"/>
                    <a:pt x="1249042" y="1094856"/>
                  </a:cubicBezTo>
                  <a:cubicBezTo>
                    <a:pt x="1247613" y="1096285"/>
                    <a:pt x="1246899" y="1097715"/>
                    <a:pt x="1246184" y="1099144"/>
                  </a:cubicBezTo>
                  <a:cubicBezTo>
                    <a:pt x="1246184" y="1099144"/>
                    <a:pt x="1246184" y="1099144"/>
                    <a:pt x="1245470" y="1099144"/>
                  </a:cubicBezTo>
                  <a:cubicBezTo>
                    <a:pt x="1245470" y="1099144"/>
                    <a:pt x="1245470" y="1099144"/>
                    <a:pt x="1245470" y="1099858"/>
                  </a:cubicBezTo>
                  <a:cubicBezTo>
                    <a:pt x="1245470" y="1099858"/>
                    <a:pt x="1245470" y="1099858"/>
                    <a:pt x="1244755" y="1100573"/>
                  </a:cubicBezTo>
                  <a:cubicBezTo>
                    <a:pt x="1244755" y="1100573"/>
                    <a:pt x="1244755" y="1100573"/>
                    <a:pt x="1244040" y="1101288"/>
                  </a:cubicBezTo>
                  <a:cubicBezTo>
                    <a:pt x="1244040" y="1101288"/>
                    <a:pt x="1244040" y="1101288"/>
                    <a:pt x="1243326" y="1102717"/>
                  </a:cubicBezTo>
                  <a:cubicBezTo>
                    <a:pt x="1243326" y="1102717"/>
                    <a:pt x="1243326" y="1102717"/>
                    <a:pt x="1241897" y="1104146"/>
                  </a:cubicBezTo>
                  <a:cubicBezTo>
                    <a:pt x="1241897" y="1104146"/>
                    <a:pt x="1241897" y="1104146"/>
                    <a:pt x="1240468" y="1106290"/>
                  </a:cubicBezTo>
                  <a:cubicBezTo>
                    <a:pt x="1240468" y="1106290"/>
                    <a:pt x="1240468" y="1106290"/>
                    <a:pt x="1239753" y="1106290"/>
                  </a:cubicBezTo>
                  <a:cubicBezTo>
                    <a:pt x="1239753" y="1106290"/>
                    <a:pt x="1239753" y="1106290"/>
                    <a:pt x="1239753" y="1107005"/>
                  </a:cubicBezTo>
                  <a:cubicBezTo>
                    <a:pt x="1239753" y="1107005"/>
                    <a:pt x="1239753" y="1107005"/>
                    <a:pt x="1174014" y="1179186"/>
                  </a:cubicBezTo>
                  <a:cubicBezTo>
                    <a:pt x="1159008" y="1195623"/>
                    <a:pt x="1137572" y="1204913"/>
                    <a:pt x="1115421" y="1204913"/>
                  </a:cubicBezTo>
                  <a:cubicBezTo>
                    <a:pt x="1096128" y="1204913"/>
                    <a:pt x="1077549" y="1197767"/>
                    <a:pt x="1062543" y="1184903"/>
                  </a:cubicBezTo>
                  <a:cubicBezTo>
                    <a:pt x="1047538" y="1170610"/>
                    <a:pt x="1038963" y="1152029"/>
                    <a:pt x="1037534" y="1132733"/>
                  </a:cubicBezTo>
                  <a:cubicBezTo>
                    <a:pt x="1037534" y="1132733"/>
                    <a:pt x="1037534" y="1132733"/>
                    <a:pt x="78601" y="1132733"/>
                  </a:cubicBezTo>
                  <a:cubicBezTo>
                    <a:pt x="35728" y="1132733"/>
                    <a:pt x="0" y="1097000"/>
                    <a:pt x="0" y="1054120"/>
                  </a:cubicBezTo>
                  <a:cubicBezTo>
                    <a:pt x="0" y="1010526"/>
                    <a:pt x="35728" y="975508"/>
                    <a:pt x="78601" y="975508"/>
                  </a:cubicBezTo>
                  <a:cubicBezTo>
                    <a:pt x="78601" y="975508"/>
                    <a:pt x="78601" y="975508"/>
                    <a:pt x="253667" y="975508"/>
                  </a:cubicBezTo>
                  <a:cubicBezTo>
                    <a:pt x="235089" y="955498"/>
                    <a:pt x="217225" y="934058"/>
                    <a:pt x="201505" y="911903"/>
                  </a:cubicBezTo>
                  <a:cubicBezTo>
                    <a:pt x="142197" y="826859"/>
                    <a:pt x="110756" y="726092"/>
                    <a:pt x="110756" y="621038"/>
                  </a:cubicBezTo>
                  <a:cubicBezTo>
                    <a:pt x="110756" y="578158"/>
                    <a:pt x="116473" y="535993"/>
                    <a:pt x="126476" y="494543"/>
                  </a:cubicBezTo>
                  <a:cubicBezTo>
                    <a:pt x="92892" y="475248"/>
                    <a:pt x="64310" y="447376"/>
                    <a:pt x="42159" y="413787"/>
                  </a:cubicBezTo>
                  <a:cubicBezTo>
                    <a:pt x="15006" y="373051"/>
                    <a:pt x="715" y="325169"/>
                    <a:pt x="715" y="275858"/>
                  </a:cubicBezTo>
                  <a:cubicBezTo>
                    <a:pt x="715" y="135785"/>
                    <a:pt x="115044" y="21440"/>
                    <a:pt x="255096" y="21440"/>
                  </a:cubicBezTo>
                  <a:cubicBezTo>
                    <a:pt x="281535" y="21440"/>
                    <a:pt x="307259" y="25013"/>
                    <a:pt x="332268" y="32874"/>
                  </a:cubicBezTo>
                  <a:cubicBezTo>
                    <a:pt x="333697" y="30730"/>
                    <a:pt x="335127" y="29301"/>
                    <a:pt x="337270" y="27157"/>
                  </a:cubicBezTo>
                  <a:cubicBezTo>
                    <a:pt x="350847" y="11435"/>
                    <a:pt x="370140" y="1429"/>
                    <a:pt x="390862" y="0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63"/>
              <a:endParaRPr lang="en-US" dirty="0">
                <a:solidFill>
                  <a:srgbClr val="000000"/>
                </a:solidFill>
                <a:latin typeface="Arial" panose="020B0604020202020204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731FD69-9510-4A3E-B78D-F560ABDA1A8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521816" y="-77353"/>
            <a:ext cx="580705" cy="581243"/>
            <a:chOff x="5273801" y="2606040"/>
            <a:chExt cx="1644396" cy="1645920"/>
          </a:xfrm>
        </p:grpSpPr>
        <p:sp>
          <p:nvSpPr>
            <p:cNvPr id="101" name="AutoShape 3">
              <a:extLst>
                <a:ext uri="{FF2B5EF4-FFF2-40B4-BE49-F238E27FC236}">
                  <a16:creationId xmlns:a16="http://schemas.microsoft.com/office/drawing/2014/main" id="{206BC9B2-1E4A-4B55-9BE0-426C5B780F8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73801" y="2606040"/>
              <a:ext cx="1644396" cy="1645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437369C2-9DFF-4D0E-B6D4-DA6B9D9E37C8}"/>
                </a:ext>
              </a:extLst>
            </p:cNvPr>
            <p:cNvGrpSpPr/>
            <p:nvPr/>
          </p:nvGrpSpPr>
          <p:grpSpPr>
            <a:xfrm>
              <a:off x="5337428" y="2968371"/>
              <a:ext cx="1514475" cy="922020"/>
              <a:chOff x="5337428" y="2968371"/>
              <a:chExt cx="1514475" cy="922020"/>
            </a:xfrm>
          </p:grpSpPr>
          <p:sp>
            <p:nvSpPr>
              <p:cNvPr id="103" name="Freeform 5">
                <a:extLst>
                  <a:ext uri="{FF2B5EF4-FFF2-40B4-BE49-F238E27FC236}">
                    <a16:creationId xmlns:a16="http://schemas.microsoft.com/office/drawing/2014/main" id="{A0BA1C8A-CCE3-4B31-B10A-423BCDB97F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11723" y="3031236"/>
                <a:ext cx="1377315" cy="799338"/>
              </a:xfrm>
              <a:custGeom>
                <a:avLst/>
                <a:gdLst>
                  <a:gd name="T0" fmla="*/ 1146 w 1930"/>
                  <a:gd name="T1" fmla="*/ 274 h 1119"/>
                  <a:gd name="T2" fmla="*/ 872 w 1930"/>
                  <a:gd name="T3" fmla="*/ 547 h 1119"/>
                  <a:gd name="T4" fmla="*/ 599 w 1930"/>
                  <a:gd name="T5" fmla="*/ 274 h 1119"/>
                  <a:gd name="T6" fmla="*/ 652 w 1930"/>
                  <a:gd name="T7" fmla="*/ 112 h 1119"/>
                  <a:gd name="T8" fmla="*/ 873 w 1930"/>
                  <a:gd name="T9" fmla="*/ 277 h 1119"/>
                  <a:gd name="T10" fmla="*/ 880 w 1930"/>
                  <a:gd name="T11" fmla="*/ 0 h 1119"/>
                  <a:gd name="T12" fmla="*/ 1146 w 1930"/>
                  <a:gd name="T13" fmla="*/ 274 h 1119"/>
                  <a:gd name="T14" fmla="*/ 222 w 1930"/>
                  <a:gd name="T15" fmla="*/ 742 h 1119"/>
                  <a:gd name="T16" fmla="*/ 222 w 1930"/>
                  <a:gd name="T17" fmla="*/ 1109 h 1119"/>
                  <a:gd name="T18" fmla="*/ 232 w 1930"/>
                  <a:gd name="T19" fmla="*/ 1119 h 1119"/>
                  <a:gd name="T20" fmla="*/ 352 w 1930"/>
                  <a:gd name="T21" fmla="*/ 1119 h 1119"/>
                  <a:gd name="T22" fmla="*/ 362 w 1930"/>
                  <a:gd name="T23" fmla="*/ 1109 h 1119"/>
                  <a:gd name="T24" fmla="*/ 362 w 1930"/>
                  <a:gd name="T25" fmla="*/ 742 h 1119"/>
                  <a:gd name="T26" fmla="*/ 352 w 1930"/>
                  <a:gd name="T27" fmla="*/ 732 h 1119"/>
                  <a:gd name="T28" fmla="*/ 232 w 1930"/>
                  <a:gd name="T29" fmla="*/ 732 h 1119"/>
                  <a:gd name="T30" fmla="*/ 222 w 1930"/>
                  <a:gd name="T31" fmla="*/ 742 h 1119"/>
                  <a:gd name="T32" fmla="*/ 443 w 1930"/>
                  <a:gd name="T33" fmla="*/ 583 h 1119"/>
                  <a:gd name="T34" fmla="*/ 443 w 1930"/>
                  <a:gd name="T35" fmla="*/ 1109 h 1119"/>
                  <a:gd name="T36" fmla="*/ 453 w 1930"/>
                  <a:gd name="T37" fmla="*/ 1119 h 1119"/>
                  <a:gd name="T38" fmla="*/ 574 w 1930"/>
                  <a:gd name="T39" fmla="*/ 1119 h 1119"/>
                  <a:gd name="T40" fmla="*/ 584 w 1930"/>
                  <a:gd name="T41" fmla="*/ 1109 h 1119"/>
                  <a:gd name="T42" fmla="*/ 584 w 1930"/>
                  <a:gd name="T43" fmla="*/ 583 h 1119"/>
                  <a:gd name="T44" fmla="*/ 574 w 1930"/>
                  <a:gd name="T45" fmla="*/ 573 h 1119"/>
                  <a:gd name="T46" fmla="*/ 453 w 1930"/>
                  <a:gd name="T47" fmla="*/ 573 h 1119"/>
                  <a:gd name="T48" fmla="*/ 443 w 1930"/>
                  <a:gd name="T49" fmla="*/ 583 h 1119"/>
                  <a:gd name="T50" fmla="*/ 0 w 1930"/>
                  <a:gd name="T51" fmla="*/ 936 h 1119"/>
                  <a:gd name="T52" fmla="*/ 0 w 1930"/>
                  <a:gd name="T53" fmla="*/ 1109 h 1119"/>
                  <a:gd name="T54" fmla="*/ 10 w 1930"/>
                  <a:gd name="T55" fmla="*/ 1119 h 1119"/>
                  <a:gd name="T56" fmla="*/ 130 w 1930"/>
                  <a:gd name="T57" fmla="*/ 1119 h 1119"/>
                  <a:gd name="T58" fmla="*/ 140 w 1930"/>
                  <a:gd name="T59" fmla="*/ 1109 h 1119"/>
                  <a:gd name="T60" fmla="*/ 140 w 1930"/>
                  <a:gd name="T61" fmla="*/ 936 h 1119"/>
                  <a:gd name="T62" fmla="*/ 130 w 1930"/>
                  <a:gd name="T63" fmla="*/ 926 h 1119"/>
                  <a:gd name="T64" fmla="*/ 10 w 1930"/>
                  <a:gd name="T65" fmla="*/ 926 h 1119"/>
                  <a:gd name="T66" fmla="*/ 0 w 1930"/>
                  <a:gd name="T67" fmla="*/ 936 h 1119"/>
                  <a:gd name="T68" fmla="*/ 1832 w 1930"/>
                  <a:gd name="T69" fmla="*/ 724 h 1119"/>
                  <a:gd name="T70" fmla="*/ 1811 w 1930"/>
                  <a:gd name="T71" fmla="*/ 722 h 1119"/>
                  <a:gd name="T72" fmla="*/ 1708 w 1930"/>
                  <a:gd name="T73" fmla="*/ 804 h 1119"/>
                  <a:gd name="T74" fmla="*/ 1604 w 1930"/>
                  <a:gd name="T75" fmla="*/ 907 h 1119"/>
                  <a:gd name="T76" fmla="*/ 1503 w 1930"/>
                  <a:gd name="T77" fmla="*/ 827 h 1119"/>
                  <a:gd name="T78" fmla="*/ 1442 w 1930"/>
                  <a:gd name="T79" fmla="*/ 798 h 1119"/>
                  <a:gd name="T80" fmla="*/ 1399 w 1930"/>
                  <a:gd name="T81" fmla="*/ 808 h 1119"/>
                  <a:gd name="T82" fmla="*/ 1394 w 1930"/>
                  <a:gd name="T83" fmla="*/ 807 h 1119"/>
                  <a:gd name="T84" fmla="*/ 1332 w 1930"/>
                  <a:gd name="T85" fmla="*/ 875 h 1119"/>
                  <a:gd name="T86" fmla="*/ 1333 w 1930"/>
                  <a:gd name="T87" fmla="*/ 890 h 1119"/>
                  <a:gd name="T88" fmla="*/ 1252 w 1930"/>
                  <a:gd name="T89" fmla="*/ 992 h 1119"/>
                  <a:gd name="T90" fmla="*/ 1184 w 1930"/>
                  <a:gd name="T91" fmla="*/ 984 h 1119"/>
                  <a:gd name="T92" fmla="*/ 1024 w 1930"/>
                  <a:gd name="T93" fmla="*/ 1058 h 1119"/>
                  <a:gd name="T94" fmla="*/ 1024 w 1930"/>
                  <a:gd name="T95" fmla="*/ 1105 h 1119"/>
                  <a:gd name="T96" fmla="*/ 1034 w 1930"/>
                  <a:gd name="T97" fmla="*/ 1115 h 1119"/>
                  <a:gd name="T98" fmla="*/ 1920 w 1930"/>
                  <a:gd name="T99" fmla="*/ 1115 h 1119"/>
                  <a:gd name="T100" fmla="*/ 1930 w 1930"/>
                  <a:gd name="T101" fmla="*/ 1105 h 1119"/>
                  <a:gd name="T102" fmla="*/ 1930 w 1930"/>
                  <a:gd name="T103" fmla="*/ 655 h 1119"/>
                  <a:gd name="T104" fmla="*/ 1832 w 1930"/>
                  <a:gd name="T105" fmla="*/ 724 h 1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930" h="1119">
                    <a:moveTo>
                      <a:pt x="1146" y="274"/>
                    </a:moveTo>
                    <a:cubicBezTo>
                      <a:pt x="1146" y="424"/>
                      <a:pt x="1023" y="547"/>
                      <a:pt x="872" y="547"/>
                    </a:cubicBezTo>
                    <a:cubicBezTo>
                      <a:pt x="721" y="547"/>
                      <a:pt x="599" y="424"/>
                      <a:pt x="599" y="274"/>
                    </a:cubicBezTo>
                    <a:cubicBezTo>
                      <a:pt x="599" y="213"/>
                      <a:pt x="618" y="157"/>
                      <a:pt x="652" y="112"/>
                    </a:cubicBezTo>
                    <a:cubicBezTo>
                      <a:pt x="873" y="277"/>
                      <a:pt x="873" y="277"/>
                      <a:pt x="873" y="277"/>
                    </a:cubicBezTo>
                    <a:cubicBezTo>
                      <a:pt x="880" y="0"/>
                      <a:pt x="880" y="0"/>
                      <a:pt x="880" y="0"/>
                    </a:cubicBezTo>
                    <a:cubicBezTo>
                      <a:pt x="1027" y="5"/>
                      <a:pt x="1146" y="125"/>
                      <a:pt x="1146" y="274"/>
                    </a:cubicBezTo>
                    <a:close/>
                    <a:moveTo>
                      <a:pt x="222" y="742"/>
                    </a:moveTo>
                    <a:cubicBezTo>
                      <a:pt x="222" y="1109"/>
                      <a:pt x="222" y="1109"/>
                      <a:pt x="222" y="1109"/>
                    </a:cubicBezTo>
                    <a:cubicBezTo>
                      <a:pt x="222" y="1115"/>
                      <a:pt x="226" y="1119"/>
                      <a:pt x="232" y="1119"/>
                    </a:cubicBezTo>
                    <a:cubicBezTo>
                      <a:pt x="352" y="1119"/>
                      <a:pt x="352" y="1119"/>
                      <a:pt x="352" y="1119"/>
                    </a:cubicBezTo>
                    <a:cubicBezTo>
                      <a:pt x="358" y="1119"/>
                      <a:pt x="362" y="1115"/>
                      <a:pt x="362" y="1109"/>
                    </a:cubicBezTo>
                    <a:cubicBezTo>
                      <a:pt x="362" y="742"/>
                      <a:pt x="362" y="742"/>
                      <a:pt x="362" y="742"/>
                    </a:cubicBezTo>
                    <a:cubicBezTo>
                      <a:pt x="362" y="737"/>
                      <a:pt x="358" y="732"/>
                      <a:pt x="352" y="732"/>
                    </a:cubicBezTo>
                    <a:cubicBezTo>
                      <a:pt x="232" y="732"/>
                      <a:pt x="232" y="732"/>
                      <a:pt x="232" y="732"/>
                    </a:cubicBezTo>
                    <a:cubicBezTo>
                      <a:pt x="226" y="732"/>
                      <a:pt x="222" y="737"/>
                      <a:pt x="222" y="742"/>
                    </a:cubicBezTo>
                    <a:close/>
                    <a:moveTo>
                      <a:pt x="443" y="583"/>
                    </a:moveTo>
                    <a:cubicBezTo>
                      <a:pt x="443" y="1109"/>
                      <a:pt x="443" y="1109"/>
                      <a:pt x="443" y="1109"/>
                    </a:cubicBezTo>
                    <a:cubicBezTo>
                      <a:pt x="443" y="1115"/>
                      <a:pt x="448" y="1119"/>
                      <a:pt x="453" y="1119"/>
                    </a:cubicBezTo>
                    <a:cubicBezTo>
                      <a:pt x="574" y="1119"/>
                      <a:pt x="574" y="1119"/>
                      <a:pt x="574" y="1119"/>
                    </a:cubicBezTo>
                    <a:cubicBezTo>
                      <a:pt x="580" y="1119"/>
                      <a:pt x="584" y="1115"/>
                      <a:pt x="584" y="1109"/>
                    </a:cubicBezTo>
                    <a:cubicBezTo>
                      <a:pt x="584" y="583"/>
                      <a:pt x="584" y="583"/>
                      <a:pt x="584" y="583"/>
                    </a:cubicBezTo>
                    <a:cubicBezTo>
                      <a:pt x="584" y="578"/>
                      <a:pt x="580" y="573"/>
                      <a:pt x="574" y="573"/>
                    </a:cubicBezTo>
                    <a:cubicBezTo>
                      <a:pt x="453" y="573"/>
                      <a:pt x="453" y="573"/>
                      <a:pt x="453" y="573"/>
                    </a:cubicBezTo>
                    <a:cubicBezTo>
                      <a:pt x="448" y="573"/>
                      <a:pt x="443" y="578"/>
                      <a:pt x="443" y="583"/>
                    </a:cubicBezTo>
                    <a:close/>
                    <a:moveTo>
                      <a:pt x="0" y="936"/>
                    </a:moveTo>
                    <a:cubicBezTo>
                      <a:pt x="0" y="1109"/>
                      <a:pt x="0" y="1109"/>
                      <a:pt x="0" y="1109"/>
                    </a:cubicBezTo>
                    <a:cubicBezTo>
                      <a:pt x="0" y="1115"/>
                      <a:pt x="4" y="1119"/>
                      <a:pt x="10" y="1119"/>
                    </a:cubicBezTo>
                    <a:cubicBezTo>
                      <a:pt x="130" y="1119"/>
                      <a:pt x="130" y="1119"/>
                      <a:pt x="130" y="1119"/>
                    </a:cubicBezTo>
                    <a:cubicBezTo>
                      <a:pt x="136" y="1119"/>
                      <a:pt x="140" y="1115"/>
                      <a:pt x="140" y="1109"/>
                    </a:cubicBezTo>
                    <a:cubicBezTo>
                      <a:pt x="140" y="936"/>
                      <a:pt x="140" y="936"/>
                      <a:pt x="140" y="936"/>
                    </a:cubicBezTo>
                    <a:cubicBezTo>
                      <a:pt x="140" y="930"/>
                      <a:pt x="136" y="926"/>
                      <a:pt x="130" y="926"/>
                    </a:cubicBezTo>
                    <a:cubicBezTo>
                      <a:pt x="10" y="926"/>
                      <a:pt x="10" y="926"/>
                      <a:pt x="10" y="926"/>
                    </a:cubicBezTo>
                    <a:cubicBezTo>
                      <a:pt x="4" y="926"/>
                      <a:pt x="0" y="930"/>
                      <a:pt x="0" y="936"/>
                    </a:cubicBezTo>
                    <a:close/>
                    <a:moveTo>
                      <a:pt x="1832" y="724"/>
                    </a:moveTo>
                    <a:cubicBezTo>
                      <a:pt x="1825" y="724"/>
                      <a:pt x="1818" y="723"/>
                      <a:pt x="1811" y="722"/>
                    </a:cubicBezTo>
                    <a:cubicBezTo>
                      <a:pt x="1708" y="804"/>
                      <a:pt x="1708" y="804"/>
                      <a:pt x="1708" y="804"/>
                    </a:cubicBezTo>
                    <a:cubicBezTo>
                      <a:pt x="1707" y="861"/>
                      <a:pt x="1661" y="907"/>
                      <a:pt x="1604" y="907"/>
                    </a:cubicBezTo>
                    <a:cubicBezTo>
                      <a:pt x="1555" y="907"/>
                      <a:pt x="1514" y="873"/>
                      <a:pt x="1503" y="827"/>
                    </a:cubicBezTo>
                    <a:cubicBezTo>
                      <a:pt x="1442" y="798"/>
                      <a:pt x="1442" y="798"/>
                      <a:pt x="1442" y="798"/>
                    </a:cubicBezTo>
                    <a:cubicBezTo>
                      <a:pt x="1429" y="804"/>
                      <a:pt x="1414" y="808"/>
                      <a:pt x="1399" y="808"/>
                    </a:cubicBezTo>
                    <a:cubicBezTo>
                      <a:pt x="1397" y="808"/>
                      <a:pt x="1395" y="808"/>
                      <a:pt x="1394" y="807"/>
                    </a:cubicBezTo>
                    <a:cubicBezTo>
                      <a:pt x="1332" y="875"/>
                      <a:pt x="1332" y="875"/>
                      <a:pt x="1332" y="875"/>
                    </a:cubicBezTo>
                    <a:cubicBezTo>
                      <a:pt x="1333" y="880"/>
                      <a:pt x="1333" y="885"/>
                      <a:pt x="1333" y="890"/>
                    </a:cubicBezTo>
                    <a:cubicBezTo>
                      <a:pt x="1333" y="939"/>
                      <a:pt x="1300" y="982"/>
                      <a:pt x="1252" y="992"/>
                    </a:cubicBezTo>
                    <a:cubicBezTo>
                      <a:pt x="1228" y="997"/>
                      <a:pt x="1204" y="994"/>
                      <a:pt x="1184" y="984"/>
                    </a:cubicBezTo>
                    <a:cubicBezTo>
                      <a:pt x="1024" y="1058"/>
                      <a:pt x="1024" y="1058"/>
                      <a:pt x="1024" y="1058"/>
                    </a:cubicBezTo>
                    <a:cubicBezTo>
                      <a:pt x="1024" y="1105"/>
                      <a:pt x="1024" y="1105"/>
                      <a:pt x="1024" y="1105"/>
                    </a:cubicBezTo>
                    <a:cubicBezTo>
                      <a:pt x="1024" y="1111"/>
                      <a:pt x="1028" y="1115"/>
                      <a:pt x="1034" y="1115"/>
                    </a:cubicBezTo>
                    <a:cubicBezTo>
                      <a:pt x="1920" y="1115"/>
                      <a:pt x="1920" y="1115"/>
                      <a:pt x="1920" y="1115"/>
                    </a:cubicBezTo>
                    <a:cubicBezTo>
                      <a:pt x="1926" y="1115"/>
                      <a:pt x="1930" y="1111"/>
                      <a:pt x="1930" y="1105"/>
                    </a:cubicBezTo>
                    <a:cubicBezTo>
                      <a:pt x="1930" y="655"/>
                      <a:pt x="1930" y="655"/>
                      <a:pt x="1930" y="655"/>
                    </a:cubicBezTo>
                    <a:cubicBezTo>
                      <a:pt x="1916" y="695"/>
                      <a:pt x="1877" y="724"/>
                      <a:pt x="1832" y="724"/>
                    </a:cubicBez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04" name="Freeform 6">
                <a:extLst>
                  <a:ext uri="{FF2B5EF4-FFF2-40B4-BE49-F238E27FC236}">
                    <a16:creationId xmlns:a16="http://schemas.microsoft.com/office/drawing/2014/main" id="{34D0D8CA-A839-49A4-9BF2-776B278A10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7428" y="2968371"/>
                <a:ext cx="1514475" cy="922020"/>
              </a:xfrm>
              <a:custGeom>
                <a:avLst/>
                <a:gdLst>
                  <a:gd name="T0" fmla="*/ 1318 w 2122"/>
                  <a:gd name="T1" fmla="*/ 479 h 1291"/>
                  <a:gd name="T2" fmla="*/ 976 w 2122"/>
                  <a:gd name="T3" fmla="*/ 0 h 1291"/>
                  <a:gd name="T4" fmla="*/ 634 w 2122"/>
                  <a:gd name="T5" fmla="*/ 479 h 1291"/>
                  <a:gd name="T6" fmla="*/ 0 w 2122"/>
                  <a:gd name="T7" fmla="*/ 501 h 1291"/>
                  <a:gd name="T8" fmla="*/ 22 w 2122"/>
                  <a:gd name="T9" fmla="*/ 1291 h 1291"/>
                  <a:gd name="T10" fmla="*/ 812 w 2122"/>
                  <a:gd name="T11" fmla="*/ 1269 h 1291"/>
                  <a:gd name="T12" fmla="*/ 976 w 2122"/>
                  <a:gd name="T13" fmla="*/ 723 h 1291"/>
                  <a:gd name="T14" fmla="*/ 1040 w 2122"/>
                  <a:gd name="T15" fmla="*/ 1269 h 1291"/>
                  <a:gd name="T16" fmla="*/ 2100 w 2122"/>
                  <a:gd name="T17" fmla="*/ 1291 h 1291"/>
                  <a:gd name="T18" fmla="*/ 2122 w 2122"/>
                  <a:gd name="T19" fmla="*/ 501 h 1291"/>
                  <a:gd name="T20" fmla="*/ 768 w 2122"/>
                  <a:gd name="T21" fmla="*/ 1247 h 1291"/>
                  <a:gd name="T22" fmla="*/ 44 w 2122"/>
                  <a:gd name="T23" fmla="*/ 523 h 1291"/>
                  <a:gd name="T24" fmla="*/ 768 w 2122"/>
                  <a:gd name="T25" fmla="*/ 657 h 1291"/>
                  <a:gd name="T26" fmla="*/ 659 w 2122"/>
                  <a:gd name="T27" fmla="*/ 362 h 1291"/>
                  <a:gd name="T28" fmla="*/ 1294 w 2122"/>
                  <a:gd name="T29" fmla="*/ 362 h 1291"/>
                  <a:gd name="T30" fmla="*/ 659 w 2122"/>
                  <a:gd name="T31" fmla="*/ 362 h 1291"/>
                  <a:gd name="T32" fmla="*/ 2078 w 2122"/>
                  <a:gd name="T33" fmla="*/ 523 h 1291"/>
                  <a:gd name="T34" fmla="*/ 1965 w 2122"/>
                  <a:gd name="T35" fmla="*/ 656 h 1291"/>
                  <a:gd name="T36" fmla="*/ 1876 w 2122"/>
                  <a:gd name="T37" fmla="*/ 708 h 1291"/>
                  <a:gd name="T38" fmla="*/ 1738 w 2122"/>
                  <a:gd name="T39" fmla="*/ 839 h 1291"/>
                  <a:gd name="T40" fmla="*/ 1667 w 2122"/>
                  <a:gd name="T41" fmla="*/ 847 h 1291"/>
                  <a:gd name="T42" fmla="*/ 1563 w 2122"/>
                  <a:gd name="T43" fmla="*/ 792 h 1291"/>
                  <a:gd name="T44" fmla="*/ 1443 w 2122"/>
                  <a:gd name="T45" fmla="*/ 792 h 1291"/>
                  <a:gd name="T46" fmla="*/ 1354 w 2122"/>
                  <a:gd name="T47" fmla="*/ 922 h 1291"/>
                  <a:gd name="T48" fmla="*/ 1273 w 2122"/>
                  <a:gd name="T49" fmla="*/ 978 h 1291"/>
                  <a:gd name="T50" fmla="*/ 1084 w 2122"/>
                  <a:gd name="T51" fmla="*/ 1070 h 1291"/>
                  <a:gd name="T52" fmla="*/ 1299 w 2122"/>
                  <a:gd name="T53" fmla="*/ 523 h 1291"/>
                  <a:gd name="T54" fmla="*/ 1936 w 2122"/>
                  <a:gd name="T55" fmla="*/ 740 h 1291"/>
                  <a:gd name="T56" fmla="*/ 1936 w 2122"/>
                  <a:gd name="T57" fmla="*/ 676 h 1291"/>
                  <a:gd name="T58" fmla="*/ 1740 w 2122"/>
                  <a:gd name="T59" fmla="*/ 891 h 1291"/>
                  <a:gd name="T60" fmla="*/ 1676 w 2122"/>
                  <a:gd name="T61" fmla="*/ 891 h 1291"/>
                  <a:gd name="T62" fmla="*/ 1740 w 2122"/>
                  <a:gd name="T63" fmla="*/ 891 h 1291"/>
                  <a:gd name="T64" fmla="*/ 1503 w 2122"/>
                  <a:gd name="T65" fmla="*/ 824 h 1291"/>
                  <a:gd name="T66" fmla="*/ 1503 w 2122"/>
                  <a:gd name="T67" fmla="*/ 760 h 1291"/>
                  <a:gd name="T68" fmla="*/ 1365 w 2122"/>
                  <a:gd name="T69" fmla="*/ 978 h 1291"/>
                  <a:gd name="T70" fmla="*/ 1301 w 2122"/>
                  <a:gd name="T71" fmla="*/ 978 h 1291"/>
                  <a:gd name="T72" fmla="*/ 1365 w 2122"/>
                  <a:gd name="T73" fmla="*/ 978 h 1291"/>
                  <a:gd name="T74" fmla="*/ 1084 w 2122"/>
                  <a:gd name="T75" fmla="*/ 1118 h 1291"/>
                  <a:gd name="T76" fmla="*/ 1333 w 2122"/>
                  <a:gd name="T77" fmla="*/ 1038 h 1291"/>
                  <a:gd name="T78" fmla="*/ 1387 w 2122"/>
                  <a:gd name="T79" fmla="*/ 952 h 1291"/>
                  <a:gd name="T80" fmla="*/ 1503 w 2122"/>
                  <a:gd name="T81" fmla="*/ 852 h 1291"/>
                  <a:gd name="T82" fmla="*/ 1648 w 2122"/>
                  <a:gd name="T83" fmla="*/ 886 h 1291"/>
                  <a:gd name="T84" fmla="*/ 1708 w 2122"/>
                  <a:gd name="T85" fmla="*/ 951 h 1291"/>
                  <a:gd name="T86" fmla="*/ 1765 w 2122"/>
                  <a:gd name="T87" fmla="*/ 873 h 1291"/>
                  <a:gd name="T88" fmla="*/ 1936 w 2122"/>
                  <a:gd name="T89" fmla="*/ 768 h 1291"/>
                  <a:gd name="T90" fmla="*/ 1993 w 2122"/>
                  <a:gd name="T91" fmla="*/ 690 h 1291"/>
                  <a:gd name="T92" fmla="*/ 2078 w 2122"/>
                  <a:gd name="T93" fmla="*/ 1247 h 1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122" h="1291">
                    <a:moveTo>
                      <a:pt x="2100" y="479"/>
                    </a:moveTo>
                    <a:cubicBezTo>
                      <a:pt x="1318" y="479"/>
                      <a:pt x="1318" y="479"/>
                      <a:pt x="1318" y="479"/>
                    </a:cubicBezTo>
                    <a:cubicBezTo>
                      <a:pt x="1331" y="442"/>
                      <a:pt x="1338" y="403"/>
                      <a:pt x="1338" y="362"/>
                    </a:cubicBezTo>
                    <a:cubicBezTo>
                      <a:pt x="1338" y="162"/>
                      <a:pt x="1176" y="0"/>
                      <a:pt x="976" y="0"/>
                    </a:cubicBezTo>
                    <a:cubicBezTo>
                      <a:pt x="777" y="0"/>
                      <a:pt x="615" y="162"/>
                      <a:pt x="615" y="362"/>
                    </a:cubicBezTo>
                    <a:cubicBezTo>
                      <a:pt x="615" y="403"/>
                      <a:pt x="622" y="442"/>
                      <a:pt x="634" y="479"/>
                    </a:cubicBezTo>
                    <a:cubicBezTo>
                      <a:pt x="22" y="479"/>
                      <a:pt x="22" y="479"/>
                      <a:pt x="22" y="479"/>
                    </a:cubicBezTo>
                    <a:cubicBezTo>
                      <a:pt x="10" y="479"/>
                      <a:pt x="0" y="489"/>
                      <a:pt x="0" y="501"/>
                    </a:cubicBezTo>
                    <a:cubicBezTo>
                      <a:pt x="0" y="1269"/>
                      <a:pt x="0" y="1269"/>
                      <a:pt x="0" y="1269"/>
                    </a:cubicBezTo>
                    <a:cubicBezTo>
                      <a:pt x="0" y="1281"/>
                      <a:pt x="10" y="1291"/>
                      <a:pt x="22" y="1291"/>
                    </a:cubicBezTo>
                    <a:cubicBezTo>
                      <a:pt x="790" y="1291"/>
                      <a:pt x="790" y="1291"/>
                      <a:pt x="790" y="1291"/>
                    </a:cubicBezTo>
                    <a:cubicBezTo>
                      <a:pt x="802" y="1291"/>
                      <a:pt x="812" y="1281"/>
                      <a:pt x="812" y="1269"/>
                    </a:cubicBezTo>
                    <a:cubicBezTo>
                      <a:pt x="812" y="684"/>
                      <a:pt x="812" y="684"/>
                      <a:pt x="812" y="684"/>
                    </a:cubicBezTo>
                    <a:cubicBezTo>
                      <a:pt x="861" y="709"/>
                      <a:pt x="917" y="723"/>
                      <a:pt x="976" y="723"/>
                    </a:cubicBezTo>
                    <a:cubicBezTo>
                      <a:pt x="998" y="723"/>
                      <a:pt x="1019" y="721"/>
                      <a:pt x="1040" y="717"/>
                    </a:cubicBezTo>
                    <a:cubicBezTo>
                      <a:pt x="1040" y="1269"/>
                      <a:pt x="1040" y="1269"/>
                      <a:pt x="1040" y="1269"/>
                    </a:cubicBezTo>
                    <a:cubicBezTo>
                      <a:pt x="1040" y="1281"/>
                      <a:pt x="1050" y="1291"/>
                      <a:pt x="1062" y="1291"/>
                    </a:cubicBezTo>
                    <a:cubicBezTo>
                      <a:pt x="2100" y="1291"/>
                      <a:pt x="2100" y="1291"/>
                      <a:pt x="2100" y="1291"/>
                    </a:cubicBezTo>
                    <a:cubicBezTo>
                      <a:pt x="2112" y="1291"/>
                      <a:pt x="2122" y="1281"/>
                      <a:pt x="2122" y="1269"/>
                    </a:cubicBezTo>
                    <a:cubicBezTo>
                      <a:pt x="2122" y="501"/>
                      <a:pt x="2122" y="501"/>
                      <a:pt x="2122" y="501"/>
                    </a:cubicBezTo>
                    <a:cubicBezTo>
                      <a:pt x="2122" y="489"/>
                      <a:pt x="2112" y="479"/>
                      <a:pt x="2100" y="479"/>
                    </a:cubicBezTo>
                    <a:close/>
                    <a:moveTo>
                      <a:pt x="768" y="1247"/>
                    </a:moveTo>
                    <a:cubicBezTo>
                      <a:pt x="44" y="1247"/>
                      <a:pt x="44" y="1247"/>
                      <a:pt x="44" y="1247"/>
                    </a:cubicBezTo>
                    <a:cubicBezTo>
                      <a:pt x="44" y="523"/>
                      <a:pt x="44" y="523"/>
                      <a:pt x="44" y="523"/>
                    </a:cubicBezTo>
                    <a:cubicBezTo>
                      <a:pt x="653" y="523"/>
                      <a:pt x="653" y="523"/>
                      <a:pt x="653" y="523"/>
                    </a:cubicBezTo>
                    <a:cubicBezTo>
                      <a:pt x="680" y="577"/>
                      <a:pt x="719" y="623"/>
                      <a:pt x="768" y="657"/>
                    </a:cubicBezTo>
                    <a:lnTo>
                      <a:pt x="768" y="1247"/>
                    </a:lnTo>
                    <a:close/>
                    <a:moveTo>
                      <a:pt x="659" y="362"/>
                    </a:moveTo>
                    <a:cubicBezTo>
                      <a:pt x="659" y="186"/>
                      <a:pt x="801" y="44"/>
                      <a:pt x="976" y="44"/>
                    </a:cubicBezTo>
                    <a:cubicBezTo>
                      <a:pt x="1151" y="44"/>
                      <a:pt x="1294" y="186"/>
                      <a:pt x="1294" y="362"/>
                    </a:cubicBezTo>
                    <a:cubicBezTo>
                      <a:pt x="1294" y="537"/>
                      <a:pt x="1151" y="679"/>
                      <a:pt x="976" y="679"/>
                    </a:cubicBezTo>
                    <a:cubicBezTo>
                      <a:pt x="801" y="679"/>
                      <a:pt x="659" y="537"/>
                      <a:pt x="659" y="362"/>
                    </a:cubicBezTo>
                    <a:close/>
                    <a:moveTo>
                      <a:pt x="1299" y="523"/>
                    </a:moveTo>
                    <a:cubicBezTo>
                      <a:pt x="2078" y="523"/>
                      <a:pt x="2078" y="523"/>
                      <a:pt x="2078" y="523"/>
                    </a:cubicBezTo>
                    <a:cubicBezTo>
                      <a:pt x="2078" y="564"/>
                      <a:pt x="2078" y="564"/>
                      <a:pt x="2078" y="564"/>
                    </a:cubicBezTo>
                    <a:cubicBezTo>
                      <a:pt x="1965" y="656"/>
                      <a:pt x="1965" y="656"/>
                      <a:pt x="1965" y="656"/>
                    </a:cubicBezTo>
                    <a:cubicBezTo>
                      <a:pt x="1957" y="651"/>
                      <a:pt x="1947" y="648"/>
                      <a:pt x="1936" y="648"/>
                    </a:cubicBezTo>
                    <a:cubicBezTo>
                      <a:pt x="1903" y="648"/>
                      <a:pt x="1876" y="675"/>
                      <a:pt x="1876" y="708"/>
                    </a:cubicBezTo>
                    <a:cubicBezTo>
                      <a:pt x="1876" y="714"/>
                      <a:pt x="1877" y="720"/>
                      <a:pt x="1879" y="726"/>
                    </a:cubicBezTo>
                    <a:cubicBezTo>
                      <a:pt x="1738" y="839"/>
                      <a:pt x="1738" y="839"/>
                      <a:pt x="1738" y="839"/>
                    </a:cubicBezTo>
                    <a:cubicBezTo>
                      <a:pt x="1729" y="834"/>
                      <a:pt x="1719" y="831"/>
                      <a:pt x="1708" y="831"/>
                    </a:cubicBezTo>
                    <a:cubicBezTo>
                      <a:pt x="1692" y="831"/>
                      <a:pt x="1678" y="837"/>
                      <a:pt x="1667" y="847"/>
                    </a:cubicBezTo>
                    <a:cubicBezTo>
                      <a:pt x="1562" y="796"/>
                      <a:pt x="1562" y="796"/>
                      <a:pt x="1562" y="796"/>
                    </a:cubicBezTo>
                    <a:cubicBezTo>
                      <a:pt x="1563" y="795"/>
                      <a:pt x="1563" y="793"/>
                      <a:pt x="1563" y="792"/>
                    </a:cubicBezTo>
                    <a:cubicBezTo>
                      <a:pt x="1563" y="759"/>
                      <a:pt x="1536" y="732"/>
                      <a:pt x="1503" y="732"/>
                    </a:cubicBezTo>
                    <a:cubicBezTo>
                      <a:pt x="1470" y="732"/>
                      <a:pt x="1443" y="759"/>
                      <a:pt x="1443" y="792"/>
                    </a:cubicBezTo>
                    <a:cubicBezTo>
                      <a:pt x="1443" y="801"/>
                      <a:pt x="1445" y="810"/>
                      <a:pt x="1449" y="818"/>
                    </a:cubicBezTo>
                    <a:cubicBezTo>
                      <a:pt x="1354" y="922"/>
                      <a:pt x="1354" y="922"/>
                      <a:pt x="1354" y="922"/>
                    </a:cubicBezTo>
                    <a:cubicBezTo>
                      <a:pt x="1348" y="920"/>
                      <a:pt x="1341" y="918"/>
                      <a:pt x="1333" y="918"/>
                    </a:cubicBezTo>
                    <a:cubicBezTo>
                      <a:pt x="1300" y="918"/>
                      <a:pt x="1273" y="945"/>
                      <a:pt x="1273" y="978"/>
                    </a:cubicBezTo>
                    <a:cubicBezTo>
                      <a:pt x="1273" y="980"/>
                      <a:pt x="1273" y="981"/>
                      <a:pt x="1273" y="982"/>
                    </a:cubicBezTo>
                    <a:cubicBezTo>
                      <a:pt x="1084" y="1070"/>
                      <a:pt x="1084" y="1070"/>
                      <a:pt x="1084" y="1070"/>
                    </a:cubicBezTo>
                    <a:cubicBezTo>
                      <a:pt x="1084" y="707"/>
                      <a:pt x="1084" y="707"/>
                      <a:pt x="1084" y="707"/>
                    </a:cubicBezTo>
                    <a:cubicBezTo>
                      <a:pt x="1178" y="677"/>
                      <a:pt x="1256" y="610"/>
                      <a:pt x="1299" y="523"/>
                    </a:cubicBezTo>
                    <a:close/>
                    <a:moveTo>
                      <a:pt x="1968" y="708"/>
                    </a:moveTo>
                    <a:cubicBezTo>
                      <a:pt x="1968" y="726"/>
                      <a:pt x="1954" y="740"/>
                      <a:pt x="1936" y="740"/>
                    </a:cubicBezTo>
                    <a:cubicBezTo>
                      <a:pt x="1918" y="740"/>
                      <a:pt x="1904" y="726"/>
                      <a:pt x="1904" y="708"/>
                    </a:cubicBezTo>
                    <a:cubicBezTo>
                      <a:pt x="1904" y="691"/>
                      <a:pt x="1918" y="676"/>
                      <a:pt x="1936" y="676"/>
                    </a:cubicBezTo>
                    <a:cubicBezTo>
                      <a:pt x="1954" y="676"/>
                      <a:pt x="1968" y="691"/>
                      <a:pt x="1968" y="708"/>
                    </a:cubicBezTo>
                    <a:close/>
                    <a:moveTo>
                      <a:pt x="1740" y="891"/>
                    </a:moveTo>
                    <a:cubicBezTo>
                      <a:pt x="1740" y="908"/>
                      <a:pt x="1726" y="923"/>
                      <a:pt x="1708" y="923"/>
                    </a:cubicBezTo>
                    <a:cubicBezTo>
                      <a:pt x="1690" y="923"/>
                      <a:pt x="1676" y="908"/>
                      <a:pt x="1676" y="891"/>
                    </a:cubicBezTo>
                    <a:cubicBezTo>
                      <a:pt x="1676" y="873"/>
                      <a:pt x="1690" y="859"/>
                      <a:pt x="1708" y="859"/>
                    </a:cubicBezTo>
                    <a:cubicBezTo>
                      <a:pt x="1726" y="859"/>
                      <a:pt x="1740" y="873"/>
                      <a:pt x="1740" y="891"/>
                    </a:cubicBezTo>
                    <a:close/>
                    <a:moveTo>
                      <a:pt x="1535" y="792"/>
                    </a:moveTo>
                    <a:cubicBezTo>
                      <a:pt x="1535" y="809"/>
                      <a:pt x="1520" y="824"/>
                      <a:pt x="1503" y="824"/>
                    </a:cubicBezTo>
                    <a:cubicBezTo>
                      <a:pt x="1485" y="824"/>
                      <a:pt x="1471" y="809"/>
                      <a:pt x="1471" y="792"/>
                    </a:cubicBezTo>
                    <a:cubicBezTo>
                      <a:pt x="1471" y="774"/>
                      <a:pt x="1485" y="760"/>
                      <a:pt x="1503" y="760"/>
                    </a:cubicBezTo>
                    <a:cubicBezTo>
                      <a:pt x="1520" y="760"/>
                      <a:pt x="1535" y="774"/>
                      <a:pt x="1535" y="792"/>
                    </a:cubicBezTo>
                    <a:close/>
                    <a:moveTo>
                      <a:pt x="1365" y="978"/>
                    </a:moveTo>
                    <a:cubicBezTo>
                      <a:pt x="1365" y="996"/>
                      <a:pt x="1351" y="1010"/>
                      <a:pt x="1333" y="1010"/>
                    </a:cubicBezTo>
                    <a:cubicBezTo>
                      <a:pt x="1315" y="1010"/>
                      <a:pt x="1301" y="996"/>
                      <a:pt x="1301" y="978"/>
                    </a:cubicBezTo>
                    <a:cubicBezTo>
                      <a:pt x="1301" y="961"/>
                      <a:pt x="1315" y="946"/>
                      <a:pt x="1333" y="946"/>
                    </a:cubicBezTo>
                    <a:cubicBezTo>
                      <a:pt x="1351" y="946"/>
                      <a:pt x="1365" y="961"/>
                      <a:pt x="1365" y="978"/>
                    </a:cubicBezTo>
                    <a:close/>
                    <a:moveTo>
                      <a:pt x="1084" y="1247"/>
                    </a:moveTo>
                    <a:cubicBezTo>
                      <a:pt x="1084" y="1118"/>
                      <a:pt x="1084" y="1118"/>
                      <a:pt x="1084" y="1118"/>
                    </a:cubicBezTo>
                    <a:cubicBezTo>
                      <a:pt x="1292" y="1022"/>
                      <a:pt x="1292" y="1022"/>
                      <a:pt x="1292" y="1022"/>
                    </a:cubicBezTo>
                    <a:cubicBezTo>
                      <a:pt x="1302" y="1032"/>
                      <a:pt x="1317" y="1038"/>
                      <a:pt x="1333" y="1038"/>
                    </a:cubicBezTo>
                    <a:cubicBezTo>
                      <a:pt x="1366" y="1038"/>
                      <a:pt x="1393" y="1012"/>
                      <a:pt x="1393" y="978"/>
                    </a:cubicBezTo>
                    <a:cubicBezTo>
                      <a:pt x="1393" y="969"/>
                      <a:pt x="1391" y="960"/>
                      <a:pt x="1387" y="952"/>
                    </a:cubicBezTo>
                    <a:cubicBezTo>
                      <a:pt x="1481" y="848"/>
                      <a:pt x="1481" y="848"/>
                      <a:pt x="1481" y="848"/>
                    </a:cubicBezTo>
                    <a:cubicBezTo>
                      <a:pt x="1488" y="850"/>
                      <a:pt x="1495" y="852"/>
                      <a:pt x="1503" y="852"/>
                    </a:cubicBezTo>
                    <a:cubicBezTo>
                      <a:pt x="1518" y="852"/>
                      <a:pt x="1533" y="846"/>
                      <a:pt x="1543" y="836"/>
                    </a:cubicBezTo>
                    <a:cubicBezTo>
                      <a:pt x="1648" y="886"/>
                      <a:pt x="1648" y="886"/>
                      <a:pt x="1648" y="886"/>
                    </a:cubicBezTo>
                    <a:cubicBezTo>
                      <a:pt x="1648" y="888"/>
                      <a:pt x="1648" y="889"/>
                      <a:pt x="1648" y="891"/>
                    </a:cubicBezTo>
                    <a:cubicBezTo>
                      <a:pt x="1648" y="924"/>
                      <a:pt x="1675" y="951"/>
                      <a:pt x="1708" y="951"/>
                    </a:cubicBezTo>
                    <a:cubicBezTo>
                      <a:pt x="1741" y="951"/>
                      <a:pt x="1768" y="924"/>
                      <a:pt x="1768" y="891"/>
                    </a:cubicBezTo>
                    <a:cubicBezTo>
                      <a:pt x="1768" y="884"/>
                      <a:pt x="1767" y="879"/>
                      <a:pt x="1765" y="873"/>
                    </a:cubicBezTo>
                    <a:cubicBezTo>
                      <a:pt x="1906" y="760"/>
                      <a:pt x="1906" y="760"/>
                      <a:pt x="1906" y="760"/>
                    </a:cubicBezTo>
                    <a:cubicBezTo>
                      <a:pt x="1915" y="765"/>
                      <a:pt x="1925" y="768"/>
                      <a:pt x="1936" y="768"/>
                    </a:cubicBezTo>
                    <a:cubicBezTo>
                      <a:pt x="1969" y="768"/>
                      <a:pt x="1996" y="741"/>
                      <a:pt x="1996" y="708"/>
                    </a:cubicBezTo>
                    <a:cubicBezTo>
                      <a:pt x="1996" y="702"/>
                      <a:pt x="1995" y="696"/>
                      <a:pt x="1993" y="690"/>
                    </a:cubicBezTo>
                    <a:cubicBezTo>
                      <a:pt x="2078" y="621"/>
                      <a:pt x="2078" y="621"/>
                      <a:pt x="2078" y="621"/>
                    </a:cubicBezTo>
                    <a:cubicBezTo>
                      <a:pt x="2078" y="1247"/>
                      <a:pt x="2078" y="1247"/>
                      <a:pt x="2078" y="1247"/>
                    </a:cubicBezTo>
                    <a:lnTo>
                      <a:pt x="1084" y="1247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4607034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NewCo • Charcoal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6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23098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NewCo • Blank (Dark)">
    <p:bg>
      <p:bgPr>
        <a:solidFill>
          <a:srgbClr val="3148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20283" y="6474712"/>
            <a:ext cx="134652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6483025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NewCo • White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58"/>
          <p:cNvGrpSpPr/>
          <p:nvPr/>
        </p:nvGrpSpPr>
        <p:grpSpPr>
          <a:xfrm>
            <a:off x="-146308" y="-146475"/>
            <a:ext cx="12485631" cy="7152643"/>
            <a:chOff x="-1" y="0"/>
            <a:chExt cx="24971259" cy="14305283"/>
          </a:xfrm>
        </p:grpSpPr>
        <p:grpSp>
          <p:nvGrpSpPr>
            <p:cNvPr id="91" name="Group 59"/>
            <p:cNvGrpSpPr/>
            <p:nvPr/>
          </p:nvGrpSpPr>
          <p:grpSpPr>
            <a:xfrm>
              <a:off x="903904" y="-1"/>
              <a:ext cx="23164626" cy="243844"/>
              <a:chOff x="-1" y="0"/>
              <a:chExt cx="23164624" cy="243843"/>
            </a:xfrm>
          </p:grpSpPr>
          <p:sp>
            <p:nvSpPr>
              <p:cNvPr id="80" name="Straight Connector 92"/>
              <p:cNvSpPr/>
              <p:nvPr/>
            </p:nvSpPr>
            <p:spPr>
              <a:xfrm flipV="1">
                <a:off x="-2" y="-1"/>
                <a:ext cx="3" cy="243844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81" name="Straight Connector 93"/>
              <p:cNvSpPr/>
              <p:nvPr/>
            </p:nvSpPr>
            <p:spPr>
              <a:xfrm flipV="1">
                <a:off x="4876800" y="-1"/>
                <a:ext cx="2" cy="243844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82" name="Straight Connector 94"/>
              <p:cNvSpPr/>
              <p:nvPr/>
            </p:nvSpPr>
            <p:spPr>
              <a:xfrm flipV="1">
                <a:off x="5486400" y="-1"/>
                <a:ext cx="2" cy="243844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83" name="Straight Connector 95"/>
              <p:cNvSpPr/>
              <p:nvPr/>
            </p:nvSpPr>
            <p:spPr>
              <a:xfrm flipV="1">
                <a:off x="6096000" y="-1"/>
                <a:ext cx="2" cy="243844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84" name="Straight Connector 96"/>
              <p:cNvSpPr/>
              <p:nvPr/>
            </p:nvSpPr>
            <p:spPr>
              <a:xfrm flipV="1">
                <a:off x="10972801" y="-1"/>
                <a:ext cx="2" cy="243844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85" name="Straight Connector 97"/>
              <p:cNvSpPr/>
              <p:nvPr/>
            </p:nvSpPr>
            <p:spPr>
              <a:xfrm flipV="1">
                <a:off x="11582401" y="-1"/>
                <a:ext cx="2" cy="243844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86" name="Straight Connector 98"/>
              <p:cNvSpPr/>
              <p:nvPr/>
            </p:nvSpPr>
            <p:spPr>
              <a:xfrm flipV="1">
                <a:off x="12192001" y="-1"/>
                <a:ext cx="2" cy="243844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87" name="Straight Connector 99"/>
              <p:cNvSpPr/>
              <p:nvPr/>
            </p:nvSpPr>
            <p:spPr>
              <a:xfrm flipV="1">
                <a:off x="17068802" y="-1"/>
                <a:ext cx="2" cy="243844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88" name="Straight Connector 100"/>
              <p:cNvSpPr/>
              <p:nvPr/>
            </p:nvSpPr>
            <p:spPr>
              <a:xfrm flipV="1">
                <a:off x="17678404" y="-1"/>
                <a:ext cx="2" cy="243844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89" name="Straight Connector 101"/>
              <p:cNvSpPr/>
              <p:nvPr/>
            </p:nvSpPr>
            <p:spPr>
              <a:xfrm flipV="1">
                <a:off x="18288004" y="-1"/>
                <a:ext cx="2" cy="243844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90" name="Straight Connector 102"/>
              <p:cNvSpPr/>
              <p:nvPr/>
            </p:nvSpPr>
            <p:spPr>
              <a:xfrm flipV="1">
                <a:off x="23164622" y="-1"/>
                <a:ext cx="2" cy="243844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</p:grpSp>
        <p:grpSp>
          <p:nvGrpSpPr>
            <p:cNvPr id="103" name="Group 60"/>
            <p:cNvGrpSpPr/>
            <p:nvPr/>
          </p:nvGrpSpPr>
          <p:grpSpPr>
            <a:xfrm>
              <a:off x="903904" y="14061440"/>
              <a:ext cx="23164626" cy="243843"/>
              <a:chOff x="-1" y="0"/>
              <a:chExt cx="23164624" cy="243841"/>
            </a:xfrm>
          </p:grpSpPr>
          <p:sp>
            <p:nvSpPr>
              <p:cNvPr id="92" name="Straight Connector 81"/>
              <p:cNvSpPr/>
              <p:nvPr/>
            </p:nvSpPr>
            <p:spPr>
              <a:xfrm flipV="1">
                <a:off x="-2" y="-1"/>
                <a:ext cx="3" cy="243843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93" name="Straight Connector 82"/>
              <p:cNvSpPr/>
              <p:nvPr/>
            </p:nvSpPr>
            <p:spPr>
              <a:xfrm flipV="1">
                <a:off x="4876800" y="-1"/>
                <a:ext cx="2" cy="243843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94" name="Straight Connector 83"/>
              <p:cNvSpPr/>
              <p:nvPr/>
            </p:nvSpPr>
            <p:spPr>
              <a:xfrm flipV="1">
                <a:off x="5486400" y="-1"/>
                <a:ext cx="2" cy="243843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95" name="Straight Connector 84"/>
              <p:cNvSpPr/>
              <p:nvPr/>
            </p:nvSpPr>
            <p:spPr>
              <a:xfrm flipV="1">
                <a:off x="6096000" y="-1"/>
                <a:ext cx="2" cy="243843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96" name="Straight Connector 85"/>
              <p:cNvSpPr/>
              <p:nvPr/>
            </p:nvSpPr>
            <p:spPr>
              <a:xfrm flipV="1">
                <a:off x="10972801" y="-1"/>
                <a:ext cx="2" cy="243843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97" name="Straight Connector 86"/>
              <p:cNvSpPr/>
              <p:nvPr/>
            </p:nvSpPr>
            <p:spPr>
              <a:xfrm flipV="1">
                <a:off x="11582401" y="-1"/>
                <a:ext cx="2" cy="243843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98" name="Straight Connector 87"/>
              <p:cNvSpPr/>
              <p:nvPr/>
            </p:nvSpPr>
            <p:spPr>
              <a:xfrm flipV="1">
                <a:off x="12192001" y="-1"/>
                <a:ext cx="2" cy="243843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99" name="Straight Connector 88"/>
              <p:cNvSpPr/>
              <p:nvPr/>
            </p:nvSpPr>
            <p:spPr>
              <a:xfrm flipV="1">
                <a:off x="17068802" y="-1"/>
                <a:ext cx="2" cy="243843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100" name="Straight Connector 89"/>
              <p:cNvSpPr/>
              <p:nvPr/>
            </p:nvSpPr>
            <p:spPr>
              <a:xfrm flipV="1">
                <a:off x="17678404" y="-1"/>
                <a:ext cx="2" cy="243843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101" name="Straight Connector 90"/>
              <p:cNvSpPr/>
              <p:nvPr/>
            </p:nvSpPr>
            <p:spPr>
              <a:xfrm flipV="1">
                <a:off x="18288004" y="-1"/>
                <a:ext cx="2" cy="243843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102" name="Straight Connector 91"/>
              <p:cNvSpPr/>
              <p:nvPr/>
            </p:nvSpPr>
            <p:spPr>
              <a:xfrm flipV="1">
                <a:off x="23164622" y="-1"/>
                <a:ext cx="2" cy="243843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</p:grpSp>
        <p:grpSp>
          <p:nvGrpSpPr>
            <p:cNvPr id="113" name="Group 61"/>
            <p:cNvGrpSpPr/>
            <p:nvPr/>
          </p:nvGrpSpPr>
          <p:grpSpPr>
            <a:xfrm>
              <a:off x="-2" y="926929"/>
              <a:ext cx="243844" cy="12438553"/>
              <a:chOff x="0" y="0"/>
              <a:chExt cx="243843" cy="12438552"/>
            </a:xfrm>
          </p:grpSpPr>
          <p:sp>
            <p:nvSpPr>
              <p:cNvPr id="104" name="Straight Connector 72"/>
              <p:cNvSpPr/>
              <p:nvPr/>
            </p:nvSpPr>
            <p:spPr>
              <a:xfrm flipH="1">
                <a:off x="0" y="1109472"/>
                <a:ext cx="243844" cy="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105" name="Straight Connector 73"/>
              <p:cNvSpPr/>
              <p:nvPr/>
            </p:nvSpPr>
            <p:spPr>
              <a:xfrm flipH="1">
                <a:off x="0" y="2804159"/>
                <a:ext cx="243844" cy="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106" name="Straight Connector 74"/>
              <p:cNvSpPr/>
              <p:nvPr/>
            </p:nvSpPr>
            <p:spPr>
              <a:xfrm flipH="1">
                <a:off x="0" y="4511040"/>
                <a:ext cx="243844" cy="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107" name="Straight Connector 75"/>
              <p:cNvSpPr/>
              <p:nvPr/>
            </p:nvSpPr>
            <p:spPr>
              <a:xfrm flipH="1">
                <a:off x="0" y="6221989"/>
                <a:ext cx="243844" cy="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108" name="Straight Connector 76"/>
              <p:cNvSpPr/>
              <p:nvPr/>
            </p:nvSpPr>
            <p:spPr>
              <a:xfrm flipH="1">
                <a:off x="0" y="7924801"/>
                <a:ext cx="243844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109" name="Straight Connector 77"/>
              <p:cNvSpPr/>
              <p:nvPr/>
            </p:nvSpPr>
            <p:spPr>
              <a:xfrm flipH="1">
                <a:off x="0" y="9631681"/>
                <a:ext cx="243844" cy="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110" name="Straight Connector 78"/>
              <p:cNvSpPr/>
              <p:nvPr/>
            </p:nvSpPr>
            <p:spPr>
              <a:xfrm flipH="1">
                <a:off x="0" y="11350753"/>
                <a:ext cx="243844" cy="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111" name="Straight Connector 79"/>
              <p:cNvSpPr/>
              <p:nvPr/>
            </p:nvSpPr>
            <p:spPr>
              <a:xfrm flipH="1" flipV="1">
                <a:off x="0" y="-1"/>
                <a:ext cx="243844" cy="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112" name="Straight Connector 80"/>
              <p:cNvSpPr/>
              <p:nvPr/>
            </p:nvSpPr>
            <p:spPr>
              <a:xfrm flipH="1">
                <a:off x="0" y="12438550"/>
                <a:ext cx="243844" cy="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</p:grpSp>
        <p:grpSp>
          <p:nvGrpSpPr>
            <p:cNvPr id="123" name="Group 62"/>
            <p:cNvGrpSpPr/>
            <p:nvPr/>
          </p:nvGrpSpPr>
          <p:grpSpPr>
            <a:xfrm>
              <a:off x="24727416" y="926930"/>
              <a:ext cx="243843" cy="12435844"/>
              <a:chOff x="0" y="0"/>
              <a:chExt cx="243841" cy="12435843"/>
            </a:xfrm>
          </p:grpSpPr>
          <p:sp>
            <p:nvSpPr>
              <p:cNvPr id="114" name="Straight Connector 63"/>
              <p:cNvSpPr/>
              <p:nvPr/>
            </p:nvSpPr>
            <p:spPr>
              <a:xfrm flipH="1">
                <a:off x="0" y="1109472"/>
                <a:ext cx="243843" cy="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115" name="Straight Connector 64"/>
              <p:cNvSpPr/>
              <p:nvPr/>
            </p:nvSpPr>
            <p:spPr>
              <a:xfrm flipH="1">
                <a:off x="0" y="2804160"/>
                <a:ext cx="243843" cy="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116" name="Straight Connector 65"/>
              <p:cNvSpPr/>
              <p:nvPr/>
            </p:nvSpPr>
            <p:spPr>
              <a:xfrm flipH="1">
                <a:off x="0" y="4511040"/>
                <a:ext cx="243843" cy="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117" name="Straight Connector 66"/>
              <p:cNvSpPr/>
              <p:nvPr/>
            </p:nvSpPr>
            <p:spPr>
              <a:xfrm flipH="1">
                <a:off x="0" y="6217921"/>
                <a:ext cx="243843" cy="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118" name="Straight Connector 67"/>
              <p:cNvSpPr/>
              <p:nvPr/>
            </p:nvSpPr>
            <p:spPr>
              <a:xfrm flipH="1">
                <a:off x="0" y="7924801"/>
                <a:ext cx="243843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119" name="Straight Connector 68"/>
              <p:cNvSpPr/>
              <p:nvPr/>
            </p:nvSpPr>
            <p:spPr>
              <a:xfrm flipH="1">
                <a:off x="0" y="9631681"/>
                <a:ext cx="243843" cy="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120" name="Straight Connector 69"/>
              <p:cNvSpPr/>
              <p:nvPr/>
            </p:nvSpPr>
            <p:spPr>
              <a:xfrm flipH="1">
                <a:off x="0" y="11350754"/>
                <a:ext cx="243843" cy="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121" name="Straight Connector 70"/>
              <p:cNvSpPr/>
              <p:nvPr/>
            </p:nvSpPr>
            <p:spPr>
              <a:xfrm flipH="1" flipV="1">
                <a:off x="0" y="-1"/>
                <a:ext cx="243843" cy="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122" name="Straight Connector 71"/>
              <p:cNvSpPr/>
              <p:nvPr/>
            </p:nvSpPr>
            <p:spPr>
              <a:xfrm flipH="1">
                <a:off x="0" y="12435842"/>
                <a:ext cx="243843" cy="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</p:grpSp>
      </p:grpSp>
      <p:sp>
        <p:nvSpPr>
          <p:cNvPr id="125" name="Title Text"/>
          <p:cNvSpPr txBox="1">
            <a:spLocks noGrp="1"/>
          </p:cNvSpPr>
          <p:nvPr>
            <p:ph type="title"/>
          </p:nvPr>
        </p:nvSpPr>
        <p:spPr>
          <a:xfrm>
            <a:off x="318515" y="255524"/>
            <a:ext cx="5522977" cy="57261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6" name="Footer Placeholder 7"/>
          <p:cNvSpPr txBox="1"/>
          <p:nvPr/>
        </p:nvSpPr>
        <p:spPr>
          <a:xfrm>
            <a:off x="224241" y="6415443"/>
            <a:ext cx="2496707" cy="246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0959" tIns="60959" rIns="60959" bIns="60959">
            <a:spAutoFit/>
          </a:bodyPr>
          <a:lstStyle>
            <a:lvl1pPr>
              <a:defRPr sz="1600">
                <a:solidFill>
                  <a:srgbClr val="EB563C"/>
                </a:solidFill>
                <a:latin typeface="+mn-lt"/>
                <a:ea typeface="+mn-ea"/>
                <a:cs typeface="+mn-cs"/>
                <a:sym typeface="IBM Plex Sans"/>
              </a:defRPr>
            </a:lvl1pPr>
          </a:lstStyle>
          <a:p>
            <a:r>
              <a:rPr lang="pt-BR" sz="800" dirty="0"/>
              <a:t>Kyndryl</a:t>
            </a:r>
            <a:endParaRPr sz="800" dirty="0"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20283" y="6474712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7582599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66612D-C917-4082-8155-526286CF2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FE34-31EA-4013-B644-4FB66A3DC607}" type="datetimeFigureOut">
              <a:rPr lang="en-US" smtClean="0"/>
              <a:t>3/9/22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832BD3-E8AE-4F2F-9348-DB62CD7E4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35DAFC-0836-4BD9-8F13-0E2C152F9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0AB87-E887-4DD5-AEEA-85B3C6D3E8C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57260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 flipH="1">
            <a:off x="4450080" y="6593021"/>
            <a:ext cx="3291840" cy="263347"/>
          </a:xfrm>
          <a:prstGeom prst="rect">
            <a:avLst/>
          </a:prstGeom>
        </p:spPr>
        <p:txBody>
          <a:bodyPr/>
          <a:lstStyle/>
          <a:p>
            <a:pPr defTabSz="914377">
              <a:lnSpc>
                <a:spcPct val="90000"/>
              </a:lnSpc>
              <a:spcBef>
                <a:spcPts val="800"/>
              </a:spcBef>
              <a:buClr>
                <a:schemeClr val="tx2"/>
              </a:buClr>
            </a:pPr>
            <a:r>
              <a:rPr lang="pt-BR" dirty="0"/>
              <a:t>Consulting Template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377">
              <a:buClr>
                <a:schemeClr val="tx2"/>
              </a:buClr>
            </a:pPr>
            <a:fld id="{04DA345E-7039-4AD4-BED8-186803EA23C9}" type="datetime1">
              <a:rPr lang="pt-BR" smtClean="0"/>
              <a:pPr defTabSz="914377">
                <a:buClr>
                  <a:schemeClr val="tx2"/>
                </a:buClr>
              </a:pPr>
              <a:t>09/03/2022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4885310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21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latin typeface="+mn-lt"/>
                  <a:ea typeface="IBM Plex Sans" charset="0"/>
                  <a:cs typeface="IBM Plex Sans" charset="0"/>
                </a:rPr>
                <a:t>© Copyright IBM Corporation 2018               </a:t>
              </a:r>
            </a:p>
          </p:txBody>
        </p:sp>
        <p:sp>
          <p:nvSpPr>
            <p:cNvPr id="22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pPr marL="0" indent="0" algn="r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9 March 2022</a:t>
              </a:fld>
              <a:endParaRPr lang="en-US" sz="666" b="0" i="0" dirty="0">
                <a:solidFill>
                  <a:schemeClr val="bg2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3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+mn-lt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4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  <p:sp>
        <p:nvSpPr>
          <p:cNvPr id="15" name="Content Placeholder 2"/>
          <p:cNvSpPr>
            <a:spLocks noGrp="1"/>
          </p:cNvSpPr>
          <p:nvPr>
            <p:ph idx="4294967295"/>
          </p:nvPr>
        </p:nvSpPr>
        <p:spPr>
          <a:xfrm>
            <a:off x="381000" y="1714500"/>
            <a:ext cx="5486400" cy="4381500"/>
          </a:xfrm>
        </p:spPr>
        <p:txBody>
          <a:bodyPr tIns="0"/>
          <a:lstStyle>
            <a:lvl1pPr marL="4954125" indent="-4952802" algn="just">
              <a:spcBef>
                <a:spcPts val="0"/>
              </a:spcBef>
              <a:defRPr/>
            </a:lvl1pPr>
          </a:lstStyle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Four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Three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idx="4294967295"/>
          </p:nvPr>
        </p:nvSpPr>
        <p:spPr>
          <a:xfrm>
            <a:off x="6324600" y="1714500"/>
            <a:ext cx="5486400" cy="4381500"/>
          </a:xfrm>
        </p:spPr>
        <p:txBody>
          <a:bodyPr tIns="0"/>
          <a:lstStyle>
            <a:lvl1pPr marL="4954125" indent="-4952802" algn="just">
              <a:spcBef>
                <a:spcPts val="0"/>
              </a:spcBef>
              <a:defRPr/>
            </a:lvl1pPr>
          </a:lstStyle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Four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Appendix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82597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ic Content Two Column Layout - Dark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09CBF45-E03A-634C-AD87-7BE07BA87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AF8E738-B0E5-4147-9ED7-7B390097AE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 dirty="0"/>
              <a:t>04.08.21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484D51B-E147-D340-94AA-0159585A86C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0499" y="1553817"/>
            <a:ext cx="5287950" cy="44278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Add body text here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6F5A20A-940B-EA4E-852F-F0AC74CDB7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0500" y="1163403"/>
            <a:ext cx="528795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Subheading</a:t>
            </a:r>
            <a:endParaRPr lang="en-MX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EE6C905-479E-7143-A084-5FE9C600BFA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1553817"/>
            <a:ext cx="5287950" cy="44278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Add body text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42C06756-197B-3446-B518-CDCC8AF49C9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1" y="1163403"/>
            <a:ext cx="528795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Subheading</a:t>
            </a:r>
            <a:endParaRPr lang="en-MX"/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B18A98A-CE33-994F-8745-0497133326D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94DE7DC6-24AB-6B4B-9F2F-2F6FF1D3FD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3982513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mall type_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7060" y="6050280"/>
            <a:ext cx="1775853" cy="707135"/>
          </a:xfrm>
          <a:prstGeom prst="rect">
            <a:avLst/>
          </a:prstGeom>
          <a:ln>
            <a:noFill/>
          </a:ln>
        </p:spPr>
      </p:pic>
      <p:cxnSp>
        <p:nvCxnSpPr>
          <p:cNvPr id="15" name="Straight Connector 14"/>
          <p:cNvCxnSpPr/>
          <p:nvPr userDrawn="1"/>
        </p:nvCxnSpPr>
        <p:spPr>
          <a:xfrm>
            <a:off x="1524000" y="381000"/>
            <a:ext cx="0" cy="609600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048000" y="381000"/>
            <a:ext cx="0" cy="609600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286881"/>
            <a:ext cx="475810" cy="192134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495300" y="381000"/>
            <a:ext cx="0" cy="609600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876300" y="381000"/>
            <a:ext cx="0" cy="609600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304800" y="381000"/>
            <a:ext cx="0" cy="609600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0"/>
          <p:cNvSpPr>
            <a:spLocks noGrp="1"/>
          </p:cNvSpPr>
          <p:nvPr>
            <p:ph type="title"/>
          </p:nvPr>
        </p:nvSpPr>
        <p:spPr>
          <a:xfrm>
            <a:off x="3429000" y="342009"/>
            <a:ext cx="8191500" cy="990600"/>
          </a:xfrm>
        </p:spPr>
        <p:txBody>
          <a:bodyPr>
            <a:noAutofit/>
          </a:bodyPr>
          <a:lstStyle>
            <a:lvl1pPr marL="0" indent="0">
              <a:tabLst/>
              <a:defRPr sz="30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926178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Cover">
    <p:bg>
      <p:bgPr>
        <a:solidFill>
          <a:srgbClr val="FF46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1"/>
          <p:cNvGrpSpPr/>
          <p:nvPr/>
        </p:nvGrpSpPr>
        <p:grpSpPr>
          <a:xfrm>
            <a:off x="-146307" y="-146474"/>
            <a:ext cx="12485628" cy="7152641"/>
            <a:chOff x="0" y="0"/>
            <a:chExt cx="24971254" cy="14305280"/>
          </a:xfrm>
        </p:grpSpPr>
        <p:grpSp>
          <p:nvGrpSpPr>
            <p:cNvPr id="23" name="Group 59"/>
            <p:cNvGrpSpPr/>
            <p:nvPr/>
          </p:nvGrpSpPr>
          <p:grpSpPr>
            <a:xfrm>
              <a:off x="903906" y="-1"/>
              <a:ext cx="23164620" cy="243842"/>
              <a:chOff x="0" y="0"/>
              <a:chExt cx="23164618" cy="243840"/>
            </a:xfrm>
          </p:grpSpPr>
          <p:sp>
            <p:nvSpPr>
              <p:cNvPr id="12" name="Straight Connector 92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13" name="Straight Connector 93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14" name="Straight Connector 94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15" name="Straight Connector 95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16" name="Straight Connector 96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17" name="Straight Connector 97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18" name="Straight Connector 98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19" name="Straight Connector 99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20" name="Straight Connector 100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21" name="Straight Connector 101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22" name="Straight Connector 102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</p:grpSp>
        <p:grpSp>
          <p:nvGrpSpPr>
            <p:cNvPr id="35" name="Group 60"/>
            <p:cNvGrpSpPr/>
            <p:nvPr/>
          </p:nvGrpSpPr>
          <p:grpSpPr>
            <a:xfrm>
              <a:off x="903906" y="14061440"/>
              <a:ext cx="23164620" cy="243841"/>
              <a:chOff x="0" y="0"/>
              <a:chExt cx="23164618" cy="243840"/>
            </a:xfrm>
          </p:grpSpPr>
          <p:sp>
            <p:nvSpPr>
              <p:cNvPr id="24" name="Straight Connector 81"/>
              <p:cNvSpPr/>
              <p:nvPr/>
            </p:nvSpPr>
            <p:spPr>
              <a:xfrm flipV="1">
                <a:off x="-1" y="-1"/>
                <a:ext cx="2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25" name="Straight Connector 82"/>
              <p:cNvSpPr/>
              <p:nvPr/>
            </p:nvSpPr>
            <p:spPr>
              <a:xfrm flipV="1">
                <a:off x="4876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26" name="Straight Connector 83"/>
              <p:cNvSpPr/>
              <p:nvPr/>
            </p:nvSpPr>
            <p:spPr>
              <a:xfrm flipV="1">
                <a:off x="5486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27" name="Straight Connector 84"/>
              <p:cNvSpPr/>
              <p:nvPr/>
            </p:nvSpPr>
            <p:spPr>
              <a:xfrm flipV="1">
                <a:off x="6096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28" name="Straight Connector 85"/>
              <p:cNvSpPr/>
              <p:nvPr/>
            </p:nvSpPr>
            <p:spPr>
              <a:xfrm flipV="1">
                <a:off x="10972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29" name="Straight Connector 86"/>
              <p:cNvSpPr/>
              <p:nvPr/>
            </p:nvSpPr>
            <p:spPr>
              <a:xfrm flipV="1">
                <a:off x="115824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30" name="Straight Connector 87"/>
              <p:cNvSpPr/>
              <p:nvPr/>
            </p:nvSpPr>
            <p:spPr>
              <a:xfrm flipV="1">
                <a:off x="121920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31" name="Straight Connector 88"/>
              <p:cNvSpPr/>
              <p:nvPr/>
            </p:nvSpPr>
            <p:spPr>
              <a:xfrm flipV="1">
                <a:off x="17068800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32" name="Straight Connector 89"/>
              <p:cNvSpPr/>
              <p:nvPr/>
            </p:nvSpPr>
            <p:spPr>
              <a:xfrm flipV="1">
                <a:off x="176784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33" name="Straight Connector 90"/>
              <p:cNvSpPr/>
              <p:nvPr/>
            </p:nvSpPr>
            <p:spPr>
              <a:xfrm flipV="1">
                <a:off x="18288001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34" name="Straight Connector 91"/>
              <p:cNvSpPr/>
              <p:nvPr/>
            </p:nvSpPr>
            <p:spPr>
              <a:xfrm flipV="1">
                <a:off x="23164618" y="-1"/>
                <a:ext cx="1" cy="24384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</p:grpSp>
        <p:grpSp>
          <p:nvGrpSpPr>
            <p:cNvPr id="45" name="Group 61"/>
            <p:cNvGrpSpPr/>
            <p:nvPr/>
          </p:nvGrpSpPr>
          <p:grpSpPr>
            <a:xfrm>
              <a:off x="-1" y="926930"/>
              <a:ext cx="243842" cy="12438551"/>
              <a:chOff x="0" y="0"/>
              <a:chExt cx="243840" cy="12438549"/>
            </a:xfrm>
          </p:grpSpPr>
          <p:sp>
            <p:nvSpPr>
              <p:cNvPr id="36" name="Straight Connector 72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37" name="Straight Connector 73"/>
              <p:cNvSpPr/>
              <p:nvPr/>
            </p:nvSpPr>
            <p:spPr>
              <a:xfrm flipH="1">
                <a:off x="0" y="280415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38" name="Straight Connector 74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39" name="Straight Connector 75"/>
              <p:cNvSpPr/>
              <p:nvPr/>
            </p:nvSpPr>
            <p:spPr>
              <a:xfrm flipH="1">
                <a:off x="0" y="622198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40" name="Straight Connector 76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41" name="Straight Connector 77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42" name="Straight Connector 78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43" name="Straight Connector 79"/>
              <p:cNvSpPr/>
              <p:nvPr/>
            </p:nvSpPr>
            <p:spPr>
              <a:xfrm flipH="1" flipV="1">
                <a:off x="0" y="-1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44" name="Straight Connector 80"/>
              <p:cNvSpPr/>
              <p:nvPr/>
            </p:nvSpPr>
            <p:spPr>
              <a:xfrm flipH="1">
                <a:off x="0" y="12438549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</p:grpSp>
        <p:grpSp>
          <p:nvGrpSpPr>
            <p:cNvPr id="55" name="Group 62"/>
            <p:cNvGrpSpPr/>
            <p:nvPr/>
          </p:nvGrpSpPr>
          <p:grpSpPr>
            <a:xfrm>
              <a:off x="24727414" y="926930"/>
              <a:ext cx="243841" cy="12435842"/>
              <a:chOff x="0" y="0"/>
              <a:chExt cx="243840" cy="12435840"/>
            </a:xfrm>
          </p:grpSpPr>
          <p:sp>
            <p:nvSpPr>
              <p:cNvPr id="46" name="Straight Connector 63"/>
              <p:cNvSpPr/>
              <p:nvPr/>
            </p:nvSpPr>
            <p:spPr>
              <a:xfrm flipH="1">
                <a:off x="0" y="110947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47" name="Straight Connector 64"/>
              <p:cNvSpPr/>
              <p:nvPr/>
            </p:nvSpPr>
            <p:spPr>
              <a:xfrm flipH="1">
                <a:off x="0" y="280416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48" name="Straight Connector 65"/>
              <p:cNvSpPr/>
              <p:nvPr/>
            </p:nvSpPr>
            <p:spPr>
              <a:xfrm flipH="1">
                <a:off x="0" y="45110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49" name="Straight Connector 66"/>
              <p:cNvSpPr/>
              <p:nvPr/>
            </p:nvSpPr>
            <p:spPr>
              <a:xfrm flipH="1">
                <a:off x="0" y="621792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50" name="Straight Connector 67"/>
              <p:cNvSpPr/>
              <p:nvPr/>
            </p:nvSpPr>
            <p:spPr>
              <a:xfrm flipH="1">
                <a:off x="0" y="7924800"/>
                <a:ext cx="243841" cy="0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51" name="Straight Connector 68"/>
              <p:cNvSpPr/>
              <p:nvPr/>
            </p:nvSpPr>
            <p:spPr>
              <a:xfrm flipH="1">
                <a:off x="0" y="963168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52" name="Straight Connector 69"/>
              <p:cNvSpPr/>
              <p:nvPr/>
            </p:nvSpPr>
            <p:spPr>
              <a:xfrm flipH="1">
                <a:off x="0" y="11350752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53" name="Straight Connector 70"/>
              <p:cNvSpPr/>
              <p:nvPr/>
            </p:nvSpPr>
            <p:spPr>
              <a:xfrm flipH="1" flipV="1">
                <a:off x="0" y="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  <p:sp>
            <p:nvSpPr>
              <p:cNvPr id="54" name="Straight Connector 71"/>
              <p:cNvSpPr/>
              <p:nvPr/>
            </p:nvSpPr>
            <p:spPr>
              <a:xfrm flipH="1">
                <a:off x="0" y="12435840"/>
                <a:ext cx="243841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defTabSz="914644">
                  <a:defRPr>
                    <a:latin typeface="IBM Plex Sans Regular"/>
                    <a:ea typeface="IBM Plex Sans Regular"/>
                    <a:cs typeface="IBM Plex Sans Regular"/>
                    <a:sym typeface="IBM Plex Sans Regular"/>
                  </a:defRPr>
                </a:pPr>
                <a:endParaRPr sz="900"/>
              </a:p>
            </p:txBody>
          </p:sp>
        </p:grpSp>
      </p:grp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2949" y="6294795"/>
            <a:ext cx="134652" cy="123111"/>
          </a:xfrm>
          <a:prstGeom prst="rect">
            <a:avLst/>
          </a:prstGeom>
        </p:spPr>
        <p:txBody>
          <a:bodyPr/>
          <a:lstStyle>
            <a:lvl1pPr defTabSz="914644"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5376263"/>
      </p:ext>
    </p:extLst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FFB1C4-CF18-45B2-BF50-FB414AC666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B23DB9-193B-4643-994F-F48C46A18CFE}"/>
              </a:ext>
            </a:extLst>
          </p:cNvPr>
          <p:cNvSpPr/>
          <p:nvPr userDrawn="1"/>
        </p:nvSpPr>
        <p:spPr>
          <a:xfrm>
            <a:off x="3555" y="508"/>
            <a:ext cx="4589396" cy="6858000"/>
          </a:xfrm>
          <a:prstGeom prst="rect">
            <a:avLst/>
          </a:prstGeom>
          <a:solidFill>
            <a:srgbClr val="FF4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274320" rtlCol="0" anchor="t"/>
          <a:lstStyle/>
          <a:p>
            <a:endParaRPr lang="pt-BR" sz="1100" dirty="0">
              <a:solidFill>
                <a:schemeClr val="bg1"/>
              </a:solidFill>
              <a:ea typeface="IBM Plex Sans" charset="0"/>
              <a:cs typeface="IBM Plex Sans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488197-6A90-4AC3-BA2E-F335056B0606}"/>
              </a:ext>
            </a:extLst>
          </p:cNvPr>
          <p:cNvSpPr/>
          <p:nvPr userDrawn="1"/>
        </p:nvSpPr>
        <p:spPr>
          <a:xfrm>
            <a:off x="4592951" y="3429000"/>
            <a:ext cx="379476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274320" rtlCol="0" anchor="t"/>
          <a:lstStyle/>
          <a:p>
            <a:pPr algn="l">
              <a:spcAft>
                <a:spcPts val="800"/>
              </a:spcAft>
            </a:pPr>
            <a:endParaRPr lang="pt-BR" sz="1100" dirty="0">
              <a:solidFill>
                <a:schemeClr val="bg2"/>
              </a:solidFill>
              <a:ea typeface="IBM Plex Sans" charset="0"/>
              <a:cs typeface="IBM Plex Sans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957437-D0F5-41A6-B07B-BFE55A20B729}"/>
              </a:ext>
            </a:extLst>
          </p:cNvPr>
          <p:cNvSpPr/>
          <p:nvPr userDrawn="1"/>
        </p:nvSpPr>
        <p:spPr>
          <a:xfrm>
            <a:off x="8397240" y="3429000"/>
            <a:ext cx="3794760" cy="3429000"/>
          </a:xfrm>
          <a:prstGeom prst="rect">
            <a:avLst/>
          </a:prstGeom>
          <a:solidFill>
            <a:srgbClr val="2A4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274320" rtlCol="0" anchor="t"/>
          <a:lstStyle/>
          <a:p>
            <a:pPr>
              <a:spcAft>
                <a:spcPts val="800"/>
              </a:spcAft>
            </a:pP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BF3B72-EDD1-4F57-AF8A-F2F14995222B}"/>
              </a:ext>
            </a:extLst>
          </p:cNvPr>
          <p:cNvSpPr/>
          <p:nvPr userDrawn="1"/>
        </p:nvSpPr>
        <p:spPr>
          <a:xfrm>
            <a:off x="4592951" y="0"/>
            <a:ext cx="3794760" cy="3429000"/>
          </a:xfrm>
          <a:prstGeom prst="rect">
            <a:avLst/>
          </a:prstGeom>
          <a:solidFill>
            <a:srgbClr val="2A4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274320" rtlCol="0" anchor="t"/>
          <a:lstStyle/>
          <a:p>
            <a:pPr>
              <a:spcAft>
                <a:spcPts val="800"/>
              </a:spcAft>
            </a:pPr>
            <a:endParaRPr lang="pt-BR" sz="13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276B4D-1746-4BB1-81F2-67FD020E55F6}"/>
              </a:ext>
            </a:extLst>
          </p:cNvPr>
          <p:cNvSpPr/>
          <p:nvPr userDrawn="1"/>
        </p:nvSpPr>
        <p:spPr>
          <a:xfrm>
            <a:off x="8397240" y="0"/>
            <a:ext cx="379476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274320" rtlCol="0" anchor="t"/>
          <a:lstStyle/>
          <a:p>
            <a:pPr algn="l">
              <a:spcAft>
                <a:spcPts val="800"/>
              </a:spcAft>
            </a:pPr>
            <a:endParaRPr lang="pt-BR" sz="1000" dirty="0">
              <a:solidFill>
                <a:schemeClr val="bg2"/>
              </a:solidFill>
            </a:endParaRPr>
          </a:p>
        </p:txBody>
      </p:sp>
      <p:grpSp>
        <p:nvGrpSpPr>
          <p:cNvPr id="9" name="bcgIcons_QualityAssurance">
            <a:extLst>
              <a:ext uri="{FF2B5EF4-FFF2-40B4-BE49-F238E27FC236}">
                <a16:creationId xmlns:a16="http://schemas.microsoft.com/office/drawing/2014/main" id="{ED240FA2-1F5E-42F5-8615-0CD4B9A840D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959275" y="519952"/>
            <a:ext cx="580705" cy="581243"/>
            <a:chOff x="1682" y="0"/>
            <a:chExt cx="4316" cy="4320"/>
          </a:xfrm>
        </p:grpSpPr>
        <p:sp>
          <p:nvSpPr>
            <p:cNvPr id="10" name="AutoShape 8">
              <a:extLst>
                <a:ext uri="{FF2B5EF4-FFF2-40B4-BE49-F238E27FC236}">
                  <a16:creationId xmlns:a16="http://schemas.microsoft.com/office/drawing/2014/main" id="{498D6E89-C2E4-4FE9-8D72-4063A4C2049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defTabSz="914363"/>
              <a:endParaRPr lang="en-US" dirty="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11" name="Freeform 75">
              <a:extLst>
                <a:ext uri="{FF2B5EF4-FFF2-40B4-BE49-F238E27FC236}">
                  <a16:creationId xmlns:a16="http://schemas.microsoft.com/office/drawing/2014/main" id="{4E40EE1B-C42E-4222-8DA4-1FC036A4EF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80" y="649"/>
              <a:ext cx="1716" cy="1674"/>
            </a:xfrm>
            <a:custGeom>
              <a:avLst/>
              <a:gdLst>
                <a:gd name="T0" fmla="*/ 350 w 916"/>
                <a:gd name="T1" fmla="*/ 751 h 893"/>
                <a:gd name="T2" fmla="*/ 184 w 916"/>
                <a:gd name="T3" fmla="*/ 808 h 893"/>
                <a:gd name="T4" fmla="*/ 172 w 916"/>
                <a:gd name="T5" fmla="*/ 799 h 893"/>
                <a:gd name="T6" fmla="*/ 176 w 916"/>
                <a:gd name="T7" fmla="*/ 643 h 893"/>
                <a:gd name="T8" fmla="*/ 169 w 916"/>
                <a:gd name="T9" fmla="*/ 634 h 893"/>
                <a:gd name="T10" fmla="*/ 9 w 916"/>
                <a:gd name="T11" fmla="*/ 590 h 893"/>
                <a:gd name="T12" fmla="*/ 4 w 916"/>
                <a:gd name="T13" fmla="*/ 575 h 893"/>
                <a:gd name="T14" fmla="*/ 107 w 916"/>
                <a:gd name="T15" fmla="*/ 454 h 893"/>
                <a:gd name="T16" fmla="*/ 107 w 916"/>
                <a:gd name="T17" fmla="*/ 442 h 893"/>
                <a:gd name="T18" fmla="*/ 4 w 916"/>
                <a:gd name="T19" fmla="*/ 317 h 893"/>
                <a:gd name="T20" fmla="*/ 9 w 916"/>
                <a:gd name="T21" fmla="*/ 303 h 893"/>
                <a:gd name="T22" fmla="*/ 169 w 916"/>
                <a:gd name="T23" fmla="*/ 261 h 893"/>
                <a:gd name="T24" fmla="*/ 176 w 916"/>
                <a:gd name="T25" fmla="*/ 252 h 893"/>
                <a:gd name="T26" fmla="*/ 172 w 916"/>
                <a:gd name="T27" fmla="*/ 95 h 893"/>
                <a:gd name="T28" fmla="*/ 184 w 916"/>
                <a:gd name="T29" fmla="*/ 86 h 893"/>
                <a:gd name="T30" fmla="*/ 344 w 916"/>
                <a:gd name="T31" fmla="*/ 140 h 893"/>
                <a:gd name="T32" fmla="*/ 354 w 916"/>
                <a:gd name="T33" fmla="*/ 137 h 893"/>
                <a:gd name="T34" fmla="*/ 449 w 916"/>
                <a:gd name="T35" fmla="*/ 6 h 893"/>
                <a:gd name="T36" fmla="*/ 463 w 916"/>
                <a:gd name="T37" fmla="*/ 5 h 893"/>
                <a:gd name="T38" fmla="*/ 560 w 916"/>
                <a:gd name="T39" fmla="*/ 137 h 893"/>
                <a:gd name="T40" fmla="*/ 571 w 916"/>
                <a:gd name="T41" fmla="*/ 140 h 893"/>
                <a:gd name="T42" fmla="*/ 731 w 916"/>
                <a:gd name="T43" fmla="*/ 86 h 893"/>
                <a:gd name="T44" fmla="*/ 744 w 916"/>
                <a:gd name="T45" fmla="*/ 95 h 893"/>
                <a:gd name="T46" fmla="*/ 738 w 916"/>
                <a:gd name="T47" fmla="*/ 252 h 893"/>
                <a:gd name="T48" fmla="*/ 744 w 916"/>
                <a:gd name="T49" fmla="*/ 261 h 893"/>
                <a:gd name="T50" fmla="*/ 907 w 916"/>
                <a:gd name="T51" fmla="*/ 303 h 893"/>
                <a:gd name="T52" fmla="*/ 912 w 916"/>
                <a:gd name="T53" fmla="*/ 317 h 893"/>
                <a:gd name="T54" fmla="*/ 808 w 916"/>
                <a:gd name="T55" fmla="*/ 442 h 893"/>
                <a:gd name="T56" fmla="*/ 808 w 916"/>
                <a:gd name="T57" fmla="*/ 454 h 893"/>
                <a:gd name="T58" fmla="*/ 912 w 916"/>
                <a:gd name="T59" fmla="*/ 575 h 893"/>
                <a:gd name="T60" fmla="*/ 907 w 916"/>
                <a:gd name="T61" fmla="*/ 590 h 893"/>
                <a:gd name="T62" fmla="*/ 744 w 916"/>
                <a:gd name="T63" fmla="*/ 634 h 893"/>
                <a:gd name="T64" fmla="*/ 738 w 916"/>
                <a:gd name="T65" fmla="*/ 643 h 893"/>
                <a:gd name="T66" fmla="*/ 744 w 916"/>
                <a:gd name="T67" fmla="*/ 799 h 893"/>
                <a:gd name="T68" fmla="*/ 731 w 916"/>
                <a:gd name="T69" fmla="*/ 808 h 893"/>
                <a:gd name="T70" fmla="*/ 571 w 916"/>
                <a:gd name="T71" fmla="*/ 754 h 893"/>
                <a:gd name="T72" fmla="*/ 560 w 916"/>
                <a:gd name="T73" fmla="*/ 757 h 893"/>
                <a:gd name="T74" fmla="*/ 463 w 916"/>
                <a:gd name="T75" fmla="*/ 888 h 893"/>
                <a:gd name="T76" fmla="*/ 449 w 916"/>
                <a:gd name="T77" fmla="*/ 888 h 893"/>
                <a:gd name="T78" fmla="*/ 350 w 916"/>
                <a:gd name="T79" fmla="*/ 751 h 893"/>
                <a:gd name="T80" fmla="*/ 350 w 916"/>
                <a:gd name="T81" fmla="*/ 751 h 893"/>
                <a:gd name="T82" fmla="*/ 458 w 916"/>
                <a:gd name="T83" fmla="*/ 230 h 893"/>
                <a:gd name="T84" fmla="*/ 242 w 916"/>
                <a:gd name="T85" fmla="*/ 446 h 893"/>
                <a:gd name="T86" fmla="*/ 458 w 916"/>
                <a:gd name="T87" fmla="*/ 663 h 893"/>
                <a:gd name="T88" fmla="*/ 674 w 916"/>
                <a:gd name="T89" fmla="*/ 446 h 893"/>
                <a:gd name="T90" fmla="*/ 458 w 916"/>
                <a:gd name="T91" fmla="*/ 230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16" h="893">
                  <a:moveTo>
                    <a:pt x="350" y="751"/>
                  </a:moveTo>
                  <a:cubicBezTo>
                    <a:pt x="184" y="808"/>
                    <a:pt x="184" y="808"/>
                    <a:pt x="184" y="808"/>
                  </a:cubicBezTo>
                  <a:cubicBezTo>
                    <a:pt x="178" y="810"/>
                    <a:pt x="171" y="805"/>
                    <a:pt x="172" y="799"/>
                  </a:cubicBezTo>
                  <a:cubicBezTo>
                    <a:pt x="176" y="643"/>
                    <a:pt x="176" y="643"/>
                    <a:pt x="176" y="643"/>
                  </a:cubicBezTo>
                  <a:cubicBezTo>
                    <a:pt x="176" y="639"/>
                    <a:pt x="174" y="635"/>
                    <a:pt x="169" y="634"/>
                  </a:cubicBezTo>
                  <a:cubicBezTo>
                    <a:pt x="9" y="590"/>
                    <a:pt x="9" y="590"/>
                    <a:pt x="9" y="590"/>
                  </a:cubicBezTo>
                  <a:cubicBezTo>
                    <a:pt x="2" y="588"/>
                    <a:pt x="0" y="580"/>
                    <a:pt x="4" y="575"/>
                  </a:cubicBezTo>
                  <a:cubicBezTo>
                    <a:pt x="107" y="454"/>
                    <a:pt x="107" y="454"/>
                    <a:pt x="107" y="454"/>
                  </a:cubicBezTo>
                  <a:cubicBezTo>
                    <a:pt x="110" y="451"/>
                    <a:pt x="110" y="446"/>
                    <a:pt x="107" y="442"/>
                  </a:cubicBezTo>
                  <a:cubicBezTo>
                    <a:pt x="4" y="317"/>
                    <a:pt x="4" y="317"/>
                    <a:pt x="4" y="317"/>
                  </a:cubicBezTo>
                  <a:cubicBezTo>
                    <a:pt x="0" y="312"/>
                    <a:pt x="2" y="304"/>
                    <a:pt x="9" y="303"/>
                  </a:cubicBezTo>
                  <a:cubicBezTo>
                    <a:pt x="169" y="261"/>
                    <a:pt x="169" y="261"/>
                    <a:pt x="169" y="261"/>
                  </a:cubicBezTo>
                  <a:cubicBezTo>
                    <a:pt x="173" y="260"/>
                    <a:pt x="176" y="256"/>
                    <a:pt x="176" y="252"/>
                  </a:cubicBezTo>
                  <a:cubicBezTo>
                    <a:pt x="172" y="95"/>
                    <a:pt x="172" y="95"/>
                    <a:pt x="172" y="95"/>
                  </a:cubicBezTo>
                  <a:cubicBezTo>
                    <a:pt x="171" y="88"/>
                    <a:pt x="178" y="84"/>
                    <a:pt x="184" y="86"/>
                  </a:cubicBezTo>
                  <a:cubicBezTo>
                    <a:pt x="344" y="140"/>
                    <a:pt x="344" y="140"/>
                    <a:pt x="344" y="140"/>
                  </a:cubicBezTo>
                  <a:cubicBezTo>
                    <a:pt x="348" y="141"/>
                    <a:pt x="352" y="140"/>
                    <a:pt x="354" y="137"/>
                  </a:cubicBezTo>
                  <a:cubicBezTo>
                    <a:pt x="449" y="6"/>
                    <a:pt x="449" y="6"/>
                    <a:pt x="449" y="6"/>
                  </a:cubicBezTo>
                  <a:cubicBezTo>
                    <a:pt x="452" y="1"/>
                    <a:pt x="460" y="0"/>
                    <a:pt x="463" y="5"/>
                  </a:cubicBezTo>
                  <a:cubicBezTo>
                    <a:pt x="560" y="137"/>
                    <a:pt x="560" y="137"/>
                    <a:pt x="560" y="137"/>
                  </a:cubicBezTo>
                  <a:cubicBezTo>
                    <a:pt x="563" y="140"/>
                    <a:pt x="567" y="141"/>
                    <a:pt x="571" y="140"/>
                  </a:cubicBezTo>
                  <a:cubicBezTo>
                    <a:pt x="731" y="86"/>
                    <a:pt x="731" y="86"/>
                    <a:pt x="731" y="86"/>
                  </a:cubicBezTo>
                  <a:cubicBezTo>
                    <a:pt x="738" y="84"/>
                    <a:pt x="744" y="89"/>
                    <a:pt x="744" y="95"/>
                  </a:cubicBezTo>
                  <a:cubicBezTo>
                    <a:pt x="738" y="252"/>
                    <a:pt x="738" y="252"/>
                    <a:pt x="738" y="252"/>
                  </a:cubicBezTo>
                  <a:cubicBezTo>
                    <a:pt x="737" y="256"/>
                    <a:pt x="740" y="260"/>
                    <a:pt x="744" y="261"/>
                  </a:cubicBezTo>
                  <a:cubicBezTo>
                    <a:pt x="907" y="303"/>
                    <a:pt x="907" y="303"/>
                    <a:pt x="907" y="303"/>
                  </a:cubicBezTo>
                  <a:cubicBezTo>
                    <a:pt x="914" y="304"/>
                    <a:pt x="916" y="312"/>
                    <a:pt x="912" y="317"/>
                  </a:cubicBezTo>
                  <a:cubicBezTo>
                    <a:pt x="808" y="442"/>
                    <a:pt x="808" y="442"/>
                    <a:pt x="808" y="442"/>
                  </a:cubicBezTo>
                  <a:cubicBezTo>
                    <a:pt x="805" y="446"/>
                    <a:pt x="805" y="451"/>
                    <a:pt x="808" y="454"/>
                  </a:cubicBezTo>
                  <a:cubicBezTo>
                    <a:pt x="912" y="575"/>
                    <a:pt x="912" y="575"/>
                    <a:pt x="912" y="575"/>
                  </a:cubicBezTo>
                  <a:cubicBezTo>
                    <a:pt x="916" y="580"/>
                    <a:pt x="914" y="588"/>
                    <a:pt x="907" y="590"/>
                  </a:cubicBezTo>
                  <a:cubicBezTo>
                    <a:pt x="744" y="634"/>
                    <a:pt x="744" y="634"/>
                    <a:pt x="744" y="634"/>
                  </a:cubicBezTo>
                  <a:cubicBezTo>
                    <a:pt x="740" y="635"/>
                    <a:pt x="737" y="639"/>
                    <a:pt x="738" y="643"/>
                  </a:cubicBezTo>
                  <a:cubicBezTo>
                    <a:pt x="744" y="799"/>
                    <a:pt x="744" y="799"/>
                    <a:pt x="744" y="799"/>
                  </a:cubicBezTo>
                  <a:cubicBezTo>
                    <a:pt x="744" y="805"/>
                    <a:pt x="738" y="810"/>
                    <a:pt x="731" y="808"/>
                  </a:cubicBezTo>
                  <a:cubicBezTo>
                    <a:pt x="571" y="754"/>
                    <a:pt x="571" y="754"/>
                    <a:pt x="571" y="754"/>
                  </a:cubicBezTo>
                  <a:cubicBezTo>
                    <a:pt x="567" y="752"/>
                    <a:pt x="563" y="754"/>
                    <a:pt x="560" y="757"/>
                  </a:cubicBezTo>
                  <a:cubicBezTo>
                    <a:pt x="463" y="888"/>
                    <a:pt x="463" y="888"/>
                    <a:pt x="463" y="888"/>
                  </a:cubicBezTo>
                  <a:cubicBezTo>
                    <a:pt x="460" y="893"/>
                    <a:pt x="452" y="893"/>
                    <a:pt x="449" y="888"/>
                  </a:cubicBezTo>
                  <a:cubicBezTo>
                    <a:pt x="350" y="751"/>
                    <a:pt x="350" y="751"/>
                    <a:pt x="350" y="751"/>
                  </a:cubicBezTo>
                  <a:cubicBezTo>
                    <a:pt x="350" y="751"/>
                    <a:pt x="350" y="751"/>
                    <a:pt x="350" y="751"/>
                  </a:cubicBezTo>
                  <a:close/>
                  <a:moveTo>
                    <a:pt x="458" y="230"/>
                  </a:moveTo>
                  <a:cubicBezTo>
                    <a:pt x="340" y="230"/>
                    <a:pt x="242" y="327"/>
                    <a:pt x="242" y="446"/>
                  </a:cubicBezTo>
                  <a:cubicBezTo>
                    <a:pt x="242" y="567"/>
                    <a:pt x="340" y="663"/>
                    <a:pt x="458" y="663"/>
                  </a:cubicBezTo>
                  <a:cubicBezTo>
                    <a:pt x="576" y="663"/>
                    <a:pt x="674" y="567"/>
                    <a:pt x="674" y="446"/>
                  </a:cubicBezTo>
                  <a:cubicBezTo>
                    <a:pt x="674" y="327"/>
                    <a:pt x="576" y="230"/>
                    <a:pt x="458" y="2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defTabSz="914363"/>
              <a:endParaRPr lang="en-US" dirty="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12" name="Freeform 76">
              <a:extLst>
                <a:ext uri="{FF2B5EF4-FFF2-40B4-BE49-F238E27FC236}">
                  <a16:creationId xmlns:a16="http://schemas.microsoft.com/office/drawing/2014/main" id="{A8AA3333-CA91-41BC-8B52-B0E888B877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7" y="412"/>
              <a:ext cx="2203" cy="3486"/>
            </a:xfrm>
            <a:custGeom>
              <a:avLst/>
              <a:gdLst>
                <a:gd name="T0" fmla="*/ 844 w 1176"/>
                <a:gd name="T1" fmla="*/ 1847 h 1859"/>
                <a:gd name="T2" fmla="*/ 588 w 1176"/>
                <a:gd name="T3" fmla="*/ 1660 h 1859"/>
                <a:gd name="T4" fmla="*/ 332 w 1176"/>
                <a:gd name="T5" fmla="*/ 1847 h 1859"/>
                <a:gd name="T6" fmla="*/ 433 w 1176"/>
                <a:gd name="T7" fmla="*/ 1019 h 1859"/>
                <a:gd name="T8" fmla="*/ 585 w 1176"/>
                <a:gd name="T9" fmla="*/ 1185 h 1859"/>
                <a:gd name="T10" fmla="*/ 638 w 1176"/>
                <a:gd name="T11" fmla="*/ 1159 h 1859"/>
                <a:gd name="T12" fmla="*/ 844 w 1176"/>
                <a:gd name="T13" fmla="*/ 1053 h 1859"/>
                <a:gd name="T14" fmla="*/ 726 w 1176"/>
                <a:gd name="T15" fmla="*/ 970 h 1859"/>
                <a:gd name="T16" fmla="*/ 950 w 1176"/>
                <a:gd name="T17" fmla="*/ 1036 h 1859"/>
                <a:gd name="T18" fmla="*/ 951 w 1176"/>
                <a:gd name="T19" fmla="*/ 820 h 1859"/>
                <a:gd name="T20" fmla="*/ 1174 w 1176"/>
                <a:gd name="T21" fmla="*/ 749 h 1859"/>
                <a:gd name="T22" fmla="*/ 1037 w 1176"/>
                <a:gd name="T23" fmla="*/ 574 h 1859"/>
                <a:gd name="T24" fmla="*/ 1174 w 1176"/>
                <a:gd name="T25" fmla="*/ 395 h 1859"/>
                <a:gd name="T26" fmla="*/ 951 w 1176"/>
                <a:gd name="T27" fmla="*/ 327 h 1859"/>
                <a:gd name="T28" fmla="*/ 950 w 1176"/>
                <a:gd name="T29" fmla="*/ 110 h 1859"/>
                <a:gd name="T30" fmla="*/ 726 w 1176"/>
                <a:gd name="T31" fmla="*/ 175 h 1859"/>
                <a:gd name="T32" fmla="*/ 585 w 1176"/>
                <a:gd name="T33" fmla="*/ 0 h 1859"/>
                <a:gd name="T34" fmla="*/ 568 w 1176"/>
                <a:gd name="T35" fmla="*/ 9 h 1859"/>
                <a:gd name="T36" fmla="*/ 245 w 1176"/>
                <a:gd name="T37" fmla="*/ 106 h 1859"/>
                <a:gd name="T38" fmla="*/ 216 w 1176"/>
                <a:gd name="T39" fmla="*/ 128 h 1859"/>
                <a:gd name="T40" fmla="*/ 17 w 1176"/>
                <a:gd name="T41" fmla="*/ 380 h 1859"/>
                <a:gd name="T42" fmla="*/ 6 w 1176"/>
                <a:gd name="T43" fmla="*/ 415 h 1859"/>
                <a:gd name="T44" fmla="*/ 6 w 1176"/>
                <a:gd name="T45" fmla="*/ 728 h 1859"/>
                <a:gd name="T46" fmla="*/ 17 w 1176"/>
                <a:gd name="T47" fmla="*/ 763 h 1859"/>
                <a:gd name="T48" fmla="*/ 216 w 1176"/>
                <a:gd name="T49" fmla="*/ 1018 h 1859"/>
                <a:gd name="T50" fmla="*/ 245 w 1176"/>
                <a:gd name="T51" fmla="*/ 1039 h 1859"/>
                <a:gd name="T52" fmla="*/ 568 w 1176"/>
                <a:gd name="T53" fmla="*/ 1137 h 1859"/>
                <a:gd name="T54" fmla="*/ 585 w 1176"/>
                <a:gd name="T55" fmla="*/ 1146 h 1859"/>
                <a:gd name="T56" fmla="*/ 449 w 1176"/>
                <a:gd name="T57" fmla="*/ 924 h 1859"/>
                <a:gd name="T58" fmla="*/ 266 w 1176"/>
                <a:gd name="T59" fmla="*/ 804 h 1859"/>
                <a:gd name="T60" fmla="*/ 62 w 1176"/>
                <a:gd name="T61" fmla="*/ 730 h 1859"/>
                <a:gd name="T62" fmla="*/ 182 w 1176"/>
                <a:gd name="T63" fmla="*/ 560 h 1859"/>
                <a:gd name="T64" fmla="*/ 250 w 1176"/>
                <a:gd name="T65" fmla="*/ 365 h 1859"/>
                <a:gd name="T66" fmla="*/ 261 w 1176"/>
                <a:gd name="T67" fmla="*/ 158 h 1859"/>
                <a:gd name="T68" fmla="*/ 474 w 1176"/>
                <a:gd name="T69" fmla="*/ 214 h 1859"/>
                <a:gd name="T70" fmla="*/ 700 w 1176"/>
                <a:gd name="T71" fmla="*/ 214 h 1859"/>
                <a:gd name="T72" fmla="*/ 914 w 1176"/>
                <a:gd name="T73" fmla="*/ 158 h 1859"/>
                <a:gd name="T74" fmla="*/ 923 w 1176"/>
                <a:gd name="T75" fmla="*/ 365 h 1859"/>
                <a:gd name="T76" fmla="*/ 992 w 1176"/>
                <a:gd name="T77" fmla="*/ 560 h 1859"/>
                <a:gd name="T78" fmla="*/ 1114 w 1176"/>
                <a:gd name="T79" fmla="*/ 730 h 1859"/>
                <a:gd name="T80" fmla="*/ 907 w 1176"/>
                <a:gd name="T81" fmla="*/ 805 h 1859"/>
                <a:gd name="T82" fmla="*/ 724 w 1176"/>
                <a:gd name="T83" fmla="*/ 924 h 1859"/>
                <a:gd name="T84" fmla="*/ 586 w 1176"/>
                <a:gd name="T85" fmla="*/ 1086 h 1859"/>
                <a:gd name="T86" fmla="*/ 456 w 1176"/>
                <a:gd name="T87" fmla="*/ 922 h 1859"/>
                <a:gd name="T88" fmla="*/ 563 w 1176"/>
                <a:gd name="T89" fmla="*/ 672 h 1859"/>
                <a:gd name="T90" fmla="*/ 720 w 1176"/>
                <a:gd name="T91" fmla="*/ 483 h 1859"/>
                <a:gd name="T92" fmla="*/ 547 w 1176"/>
                <a:gd name="T93" fmla="*/ 626 h 1859"/>
                <a:gd name="T94" fmla="*/ 456 w 1176"/>
                <a:gd name="T95" fmla="*/ 565 h 1859"/>
                <a:gd name="T96" fmla="*/ 531 w 1176"/>
                <a:gd name="T97" fmla="*/ 672 h 1859"/>
                <a:gd name="T98" fmla="*/ 563 w 1176"/>
                <a:gd name="T99" fmla="*/ 672 h 1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76" h="1859">
                  <a:moveTo>
                    <a:pt x="844" y="1053"/>
                  </a:moveTo>
                  <a:cubicBezTo>
                    <a:pt x="844" y="1847"/>
                    <a:pt x="844" y="1847"/>
                    <a:pt x="844" y="1847"/>
                  </a:cubicBezTo>
                  <a:cubicBezTo>
                    <a:pt x="844" y="1855"/>
                    <a:pt x="835" y="1859"/>
                    <a:pt x="829" y="1854"/>
                  </a:cubicBezTo>
                  <a:cubicBezTo>
                    <a:pt x="588" y="1660"/>
                    <a:pt x="588" y="1660"/>
                    <a:pt x="588" y="1660"/>
                  </a:cubicBezTo>
                  <a:cubicBezTo>
                    <a:pt x="347" y="1854"/>
                    <a:pt x="347" y="1854"/>
                    <a:pt x="347" y="1854"/>
                  </a:cubicBezTo>
                  <a:cubicBezTo>
                    <a:pt x="341" y="1859"/>
                    <a:pt x="332" y="1855"/>
                    <a:pt x="332" y="1847"/>
                  </a:cubicBezTo>
                  <a:cubicBezTo>
                    <a:pt x="332" y="1053"/>
                    <a:pt x="332" y="1053"/>
                    <a:pt x="332" y="1053"/>
                  </a:cubicBezTo>
                  <a:cubicBezTo>
                    <a:pt x="433" y="1019"/>
                    <a:pt x="433" y="1019"/>
                    <a:pt x="433" y="1019"/>
                  </a:cubicBezTo>
                  <a:cubicBezTo>
                    <a:pt x="533" y="1158"/>
                    <a:pt x="533" y="1158"/>
                    <a:pt x="533" y="1158"/>
                  </a:cubicBezTo>
                  <a:cubicBezTo>
                    <a:pt x="545" y="1175"/>
                    <a:pt x="564" y="1185"/>
                    <a:pt x="585" y="1185"/>
                  </a:cubicBezTo>
                  <a:cubicBezTo>
                    <a:pt x="585" y="1185"/>
                    <a:pt x="585" y="1185"/>
                    <a:pt x="585" y="1185"/>
                  </a:cubicBezTo>
                  <a:cubicBezTo>
                    <a:pt x="606" y="1185"/>
                    <a:pt x="625" y="1175"/>
                    <a:pt x="638" y="1159"/>
                  </a:cubicBezTo>
                  <a:cubicBezTo>
                    <a:pt x="741" y="1019"/>
                    <a:pt x="741" y="1019"/>
                    <a:pt x="741" y="1019"/>
                  </a:cubicBezTo>
                  <a:lnTo>
                    <a:pt x="844" y="1053"/>
                  </a:lnTo>
                  <a:close/>
                  <a:moveTo>
                    <a:pt x="603" y="1137"/>
                  </a:moveTo>
                  <a:cubicBezTo>
                    <a:pt x="726" y="970"/>
                    <a:pt x="726" y="970"/>
                    <a:pt x="726" y="970"/>
                  </a:cubicBezTo>
                  <a:cubicBezTo>
                    <a:pt x="930" y="1039"/>
                    <a:pt x="930" y="1039"/>
                    <a:pt x="930" y="1039"/>
                  </a:cubicBezTo>
                  <a:cubicBezTo>
                    <a:pt x="937" y="1042"/>
                    <a:pt x="944" y="1040"/>
                    <a:pt x="950" y="1036"/>
                  </a:cubicBezTo>
                  <a:cubicBezTo>
                    <a:pt x="956" y="1032"/>
                    <a:pt x="959" y="1025"/>
                    <a:pt x="959" y="1018"/>
                  </a:cubicBezTo>
                  <a:cubicBezTo>
                    <a:pt x="951" y="820"/>
                    <a:pt x="951" y="820"/>
                    <a:pt x="951" y="820"/>
                  </a:cubicBezTo>
                  <a:cubicBezTo>
                    <a:pt x="1159" y="763"/>
                    <a:pt x="1159" y="763"/>
                    <a:pt x="1159" y="763"/>
                  </a:cubicBezTo>
                  <a:cubicBezTo>
                    <a:pt x="1166" y="761"/>
                    <a:pt x="1172" y="756"/>
                    <a:pt x="1174" y="749"/>
                  </a:cubicBezTo>
                  <a:cubicBezTo>
                    <a:pt x="1176" y="741"/>
                    <a:pt x="1175" y="734"/>
                    <a:pt x="1170" y="728"/>
                  </a:cubicBezTo>
                  <a:cubicBezTo>
                    <a:pt x="1037" y="574"/>
                    <a:pt x="1037" y="574"/>
                    <a:pt x="1037" y="574"/>
                  </a:cubicBezTo>
                  <a:cubicBezTo>
                    <a:pt x="1170" y="416"/>
                    <a:pt x="1170" y="416"/>
                    <a:pt x="1170" y="416"/>
                  </a:cubicBezTo>
                  <a:cubicBezTo>
                    <a:pt x="1175" y="410"/>
                    <a:pt x="1176" y="402"/>
                    <a:pt x="1174" y="395"/>
                  </a:cubicBezTo>
                  <a:cubicBezTo>
                    <a:pt x="1172" y="387"/>
                    <a:pt x="1166" y="382"/>
                    <a:pt x="1159" y="380"/>
                  </a:cubicBezTo>
                  <a:cubicBezTo>
                    <a:pt x="951" y="327"/>
                    <a:pt x="951" y="327"/>
                    <a:pt x="951" y="327"/>
                  </a:cubicBezTo>
                  <a:cubicBezTo>
                    <a:pt x="959" y="128"/>
                    <a:pt x="959" y="128"/>
                    <a:pt x="959" y="128"/>
                  </a:cubicBezTo>
                  <a:cubicBezTo>
                    <a:pt x="959" y="121"/>
                    <a:pt x="956" y="114"/>
                    <a:pt x="950" y="110"/>
                  </a:cubicBezTo>
                  <a:cubicBezTo>
                    <a:pt x="944" y="105"/>
                    <a:pt x="937" y="104"/>
                    <a:pt x="930" y="106"/>
                  </a:cubicBezTo>
                  <a:cubicBezTo>
                    <a:pt x="726" y="175"/>
                    <a:pt x="726" y="175"/>
                    <a:pt x="726" y="175"/>
                  </a:cubicBezTo>
                  <a:cubicBezTo>
                    <a:pt x="603" y="9"/>
                    <a:pt x="603" y="9"/>
                    <a:pt x="603" y="9"/>
                  </a:cubicBezTo>
                  <a:cubicBezTo>
                    <a:pt x="599" y="3"/>
                    <a:pt x="592" y="0"/>
                    <a:pt x="585" y="0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78" y="0"/>
                    <a:pt x="572" y="3"/>
                    <a:pt x="568" y="9"/>
                  </a:cubicBezTo>
                  <a:cubicBezTo>
                    <a:pt x="448" y="175"/>
                    <a:pt x="448" y="175"/>
                    <a:pt x="448" y="175"/>
                  </a:cubicBezTo>
                  <a:cubicBezTo>
                    <a:pt x="245" y="106"/>
                    <a:pt x="245" y="106"/>
                    <a:pt x="245" y="106"/>
                  </a:cubicBezTo>
                  <a:cubicBezTo>
                    <a:pt x="238" y="104"/>
                    <a:pt x="231" y="105"/>
                    <a:pt x="225" y="110"/>
                  </a:cubicBezTo>
                  <a:cubicBezTo>
                    <a:pt x="219" y="114"/>
                    <a:pt x="216" y="121"/>
                    <a:pt x="216" y="128"/>
                  </a:cubicBezTo>
                  <a:cubicBezTo>
                    <a:pt x="222" y="327"/>
                    <a:pt x="222" y="327"/>
                    <a:pt x="222" y="327"/>
                  </a:cubicBezTo>
                  <a:cubicBezTo>
                    <a:pt x="17" y="380"/>
                    <a:pt x="17" y="380"/>
                    <a:pt x="17" y="380"/>
                  </a:cubicBezTo>
                  <a:cubicBezTo>
                    <a:pt x="10" y="382"/>
                    <a:pt x="4" y="387"/>
                    <a:pt x="2" y="395"/>
                  </a:cubicBezTo>
                  <a:cubicBezTo>
                    <a:pt x="0" y="402"/>
                    <a:pt x="1" y="410"/>
                    <a:pt x="6" y="415"/>
                  </a:cubicBezTo>
                  <a:cubicBezTo>
                    <a:pt x="137" y="574"/>
                    <a:pt x="137" y="574"/>
                    <a:pt x="137" y="574"/>
                  </a:cubicBezTo>
                  <a:cubicBezTo>
                    <a:pt x="6" y="728"/>
                    <a:pt x="6" y="728"/>
                    <a:pt x="6" y="728"/>
                  </a:cubicBezTo>
                  <a:cubicBezTo>
                    <a:pt x="1" y="734"/>
                    <a:pt x="0" y="742"/>
                    <a:pt x="2" y="749"/>
                  </a:cubicBezTo>
                  <a:cubicBezTo>
                    <a:pt x="4" y="756"/>
                    <a:pt x="10" y="761"/>
                    <a:pt x="17" y="763"/>
                  </a:cubicBezTo>
                  <a:cubicBezTo>
                    <a:pt x="222" y="820"/>
                    <a:pt x="222" y="820"/>
                    <a:pt x="222" y="820"/>
                  </a:cubicBezTo>
                  <a:cubicBezTo>
                    <a:pt x="216" y="1018"/>
                    <a:pt x="216" y="1018"/>
                    <a:pt x="216" y="1018"/>
                  </a:cubicBezTo>
                  <a:cubicBezTo>
                    <a:pt x="216" y="1025"/>
                    <a:pt x="219" y="1032"/>
                    <a:pt x="225" y="1036"/>
                  </a:cubicBezTo>
                  <a:cubicBezTo>
                    <a:pt x="231" y="1040"/>
                    <a:pt x="238" y="1042"/>
                    <a:pt x="245" y="1039"/>
                  </a:cubicBezTo>
                  <a:cubicBezTo>
                    <a:pt x="448" y="971"/>
                    <a:pt x="448" y="971"/>
                    <a:pt x="448" y="971"/>
                  </a:cubicBezTo>
                  <a:cubicBezTo>
                    <a:pt x="568" y="1137"/>
                    <a:pt x="568" y="1137"/>
                    <a:pt x="568" y="1137"/>
                  </a:cubicBezTo>
                  <a:cubicBezTo>
                    <a:pt x="572" y="1142"/>
                    <a:pt x="578" y="1146"/>
                    <a:pt x="585" y="1146"/>
                  </a:cubicBezTo>
                  <a:cubicBezTo>
                    <a:pt x="585" y="1146"/>
                    <a:pt x="585" y="1146"/>
                    <a:pt x="585" y="1146"/>
                  </a:cubicBezTo>
                  <a:cubicBezTo>
                    <a:pt x="592" y="1146"/>
                    <a:pt x="599" y="1142"/>
                    <a:pt x="603" y="1137"/>
                  </a:cubicBezTo>
                  <a:close/>
                  <a:moveTo>
                    <a:pt x="449" y="924"/>
                  </a:moveTo>
                  <a:cubicBezTo>
                    <a:pt x="261" y="987"/>
                    <a:pt x="261" y="987"/>
                    <a:pt x="261" y="987"/>
                  </a:cubicBezTo>
                  <a:cubicBezTo>
                    <a:pt x="266" y="804"/>
                    <a:pt x="266" y="804"/>
                    <a:pt x="266" y="804"/>
                  </a:cubicBezTo>
                  <a:cubicBezTo>
                    <a:pt x="267" y="794"/>
                    <a:pt x="260" y="785"/>
                    <a:pt x="250" y="783"/>
                  </a:cubicBezTo>
                  <a:cubicBezTo>
                    <a:pt x="62" y="730"/>
                    <a:pt x="62" y="730"/>
                    <a:pt x="62" y="730"/>
                  </a:cubicBezTo>
                  <a:cubicBezTo>
                    <a:pt x="182" y="589"/>
                    <a:pt x="182" y="589"/>
                    <a:pt x="182" y="589"/>
                  </a:cubicBezTo>
                  <a:cubicBezTo>
                    <a:pt x="189" y="581"/>
                    <a:pt x="189" y="569"/>
                    <a:pt x="182" y="560"/>
                  </a:cubicBezTo>
                  <a:cubicBezTo>
                    <a:pt x="62" y="414"/>
                    <a:pt x="62" y="414"/>
                    <a:pt x="62" y="414"/>
                  </a:cubicBezTo>
                  <a:cubicBezTo>
                    <a:pt x="250" y="365"/>
                    <a:pt x="250" y="365"/>
                    <a:pt x="250" y="365"/>
                  </a:cubicBezTo>
                  <a:cubicBezTo>
                    <a:pt x="260" y="363"/>
                    <a:pt x="267" y="354"/>
                    <a:pt x="266" y="343"/>
                  </a:cubicBezTo>
                  <a:cubicBezTo>
                    <a:pt x="261" y="158"/>
                    <a:pt x="261" y="158"/>
                    <a:pt x="261" y="158"/>
                  </a:cubicBezTo>
                  <a:cubicBezTo>
                    <a:pt x="449" y="222"/>
                    <a:pt x="449" y="222"/>
                    <a:pt x="449" y="222"/>
                  </a:cubicBezTo>
                  <a:cubicBezTo>
                    <a:pt x="459" y="225"/>
                    <a:pt x="469" y="222"/>
                    <a:pt x="474" y="214"/>
                  </a:cubicBezTo>
                  <a:cubicBezTo>
                    <a:pt x="586" y="59"/>
                    <a:pt x="586" y="59"/>
                    <a:pt x="586" y="59"/>
                  </a:cubicBezTo>
                  <a:cubicBezTo>
                    <a:pt x="700" y="214"/>
                    <a:pt x="700" y="214"/>
                    <a:pt x="700" y="214"/>
                  </a:cubicBezTo>
                  <a:cubicBezTo>
                    <a:pt x="705" y="222"/>
                    <a:pt x="715" y="225"/>
                    <a:pt x="724" y="222"/>
                  </a:cubicBezTo>
                  <a:cubicBezTo>
                    <a:pt x="914" y="158"/>
                    <a:pt x="914" y="158"/>
                    <a:pt x="914" y="158"/>
                  </a:cubicBezTo>
                  <a:cubicBezTo>
                    <a:pt x="907" y="343"/>
                    <a:pt x="907" y="343"/>
                    <a:pt x="907" y="343"/>
                  </a:cubicBezTo>
                  <a:cubicBezTo>
                    <a:pt x="906" y="354"/>
                    <a:pt x="913" y="363"/>
                    <a:pt x="923" y="365"/>
                  </a:cubicBezTo>
                  <a:cubicBezTo>
                    <a:pt x="1114" y="414"/>
                    <a:pt x="1114" y="414"/>
                    <a:pt x="1114" y="414"/>
                  </a:cubicBezTo>
                  <a:cubicBezTo>
                    <a:pt x="992" y="560"/>
                    <a:pt x="992" y="560"/>
                    <a:pt x="992" y="560"/>
                  </a:cubicBezTo>
                  <a:cubicBezTo>
                    <a:pt x="985" y="569"/>
                    <a:pt x="985" y="581"/>
                    <a:pt x="992" y="589"/>
                  </a:cubicBezTo>
                  <a:cubicBezTo>
                    <a:pt x="1114" y="730"/>
                    <a:pt x="1114" y="730"/>
                    <a:pt x="1114" y="730"/>
                  </a:cubicBezTo>
                  <a:cubicBezTo>
                    <a:pt x="923" y="783"/>
                    <a:pt x="923" y="783"/>
                    <a:pt x="923" y="783"/>
                  </a:cubicBezTo>
                  <a:cubicBezTo>
                    <a:pt x="913" y="785"/>
                    <a:pt x="906" y="794"/>
                    <a:pt x="907" y="805"/>
                  </a:cubicBezTo>
                  <a:cubicBezTo>
                    <a:pt x="914" y="987"/>
                    <a:pt x="914" y="987"/>
                    <a:pt x="914" y="987"/>
                  </a:cubicBezTo>
                  <a:cubicBezTo>
                    <a:pt x="724" y="924"/>
                    <a:pt x="724" y="924"/>
                    <a:pt x="724" y="924"/>
                  </a:cubicBezTo>
                  <a:cubicBezTo>
                    <a:pt x="715" y="921"/>
                    <a:pt x="705" y="924"/>
                    <a:pt x="700" y="931"/>
                  </a:cubicBezTo>
                  <a:cubicBezTo>
                    <a:pt x="586" y="1086"/>
                    <a:pt x="586" y="1086"/>
                    <a:pt x="586" y="1086"/>
                  </a:cubicBezTo>
                  <a:cubicBezTo>
                    <a:pt x="474" y="932"/>
                    <a:pt x="474" y="932"/>
                    <a:pt x="474" y="932"/>
                  </a:cubicBezTo>
                  <a:cubicBezTo>
                    <a:pt x="470" y="926"/>
                    <a:pt x="463" y="922"/>
                    <a:pt x="456" y="922"/>
                  </a:cubicBezTo>
                  <a:cubicBezTo>
                    <a:pt x="454" y="922"/>
                    <a:pt x="452" y="923"/>
                    <a:pt x="449" y="924"/>
                  </a:cubicBezTo>
                  <a:close/>
                  <a:moveTo>
                    <a:pt x="563" y="672"/>
                  </a:moveTo>
                  <a:cubicBezTo>
                    <a:pt x="720" y="515"/>
                    <a:pt x="720" y="515"/>
                    <a:pt x="720" y="515"/>
                  </a:cubicBezTo>
                  <a:cubicBezTo>
                    <a:pt x="729" y="506"/>
                    <a:pt x="729" y="492"/>
                    <a:pt x="720" y="483"/>
                  </a:cubicBezTo>
                  <a:cubicBezTo>
                    <a:pt x="712" y="475"/>
                    <a:pt x="698" y="475"/>
                    <a:pt x="689" y="483"/>
                  </a:cubicBezTo>
                  <a:cubicBezTo>
                    <a:pt x="547" y="626"/>
                    <a:pt x="547" y="626"/>
                    <a:pt x="547" y="626"/>
                  </a:cubicBezTo>
                  <a:cubicBezTo>
                    <a:pt x="487" y="565"/>
                    <a:pt x="487" y="565"/>
                    <a:pt x="487" y="565"/>
                  </a:cubicBezTo>
                  <a:cubicBezTo>
                    <a:pt x="478" y="557"/>
                    <a:pt x="464" y="557"/>
                    <a:pt x="456" y="565"/>
                  </a:cubicBezTo>
                  <a:cubicBezTo>
                    <a:pt x="447" y="574"/>
                    <a:pt x="447" y="588"/>
                    <a:pt x="456" y="596"/>
                  </a:cubicBezTo>
                  <a:cubicBezTo>
                    <a:pt x="531" y="672"/>
                    <a:pt x="531" y="672"/>
                    <a:pt x="531" y="672"/>
                  </a:cubicBezTo>
                  <a:cubicBezTo>
                    <a:pt x="536" y="676"/>
                    <a:pt x="541" y="679"/>
                    <a:pt x="547" y="679"/>
                  </a:cubicBezTo>
                  <a:cubicBezTo>
                    <a:pt x="553" y="679"/>
                    <a:pt x="558" y="676"/>
                    <a:pt x="563" y="6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defTabSz="914363"/>
              <a:endParaRPr lang="en-US" dirty="0">
                <a:solidFill>
                  <a:srgbClr val="000000"/>
                </a:solidFill>
                <a:latin typeface="Arial" panose="020B0604020202020204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E73FD6-D338-40C3-AEF4-85C45DEA24F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499347" y="-23191"/>
            <a:ext cx="580705" cy="581243"/>
            <a:chOff x="5273801" y="2606040"/>
            <a:chExt cx="1644396" cy="1645920"/>
          </a:xfrm>
        </p:grpSpPr>
        <p:sp>
          <p:nvSpPr>
            <p:cNvPr id="14" name="AutoShape 3">
              <a:extLst>
                <a:ext uri="{FF2B5EF4-FFF2-40B4-BE49-F238E27FC236}">
                  <a16:creationId xmlns:a16="http://schemas.microsoft.com/office/drawing/2014/main" id="{053C1BD9-6CA0-4418-9838-B2E566C4887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73801" y="2606040"/>
              <a:ext cx="1644396" cy="1645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defTabSz="914363"/>
              <a:endParaRPr lang="en-US" dirty="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1C2D1A2-1C32-4F34-A6F2-E98229F31D58}"/>
                </a:ext>
              </a:extLst>
            </p:cNvPr>
            <p:cNvGrpSpPr/>
            <p:nvPr/>
          </p:nvGrpSpPr>
          <p:grpSpPr>
            <a:xfrm>
              <a:off x="5337428" y="2968371"/>
              <a:ext cx="1514475" cy="922020"/>
              <a:chOff x="5337428" y="2968371"/>
              <a:chExt cx="1514475" cy="922020"/>
            </a:xfrm>
          </p:grpSpPr>
          <p:sp>
            <p:nvSpPr>
              <p:cNvPr id="16" name="Freeform 5">
                <a:extLst>
                  <a:ext uri="{FF2B5EF4-FFF2-40B4-BE49-F238E27FC236}">
                    <a16:creationId xmlns:a16="http://schemas.microsoft.com/office/drawing/2014/main" id="{2D9CC9F6-E96E-4357-9E1B-D7CEAEC209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11723" y="3031236"/>
                <a:ext cx="1377315" cy="799338"/>
              </a:xfrm>
              <a:custGeom>
                <a:avLst/>
                <a:gdLst>
                  <a:gd name="T0" fmla="*/ 1146 w 1930"/>
                  <a:gd name="T1" fmla="*/ 274 h 1119"/>
                  <a:gd name="T2" fmla="*/ 872 w 1930"/>
                  <a:gd name="T3" fmla="*/ 547 h 1119"/>
                  <a:gd name="T4" fmla="*/ 599 w 1930"/>
                  <a:gd name="T5" fmla="*/ 274 h 1119"/>
                  <a:gd name="T6" fmla="*/ 652 w 1930"/>
                  <a:gd name="T7" fmla="*/ 112 h 1119"/>
                  <a:gd name="T8" fmla="*/ 873 w 1930"/>
                  <a:gd name="T9" fmla="*/ 277 h 1119"/>
                  <a:gd name="T10" fmla="*/ 880 w 1930"/>
                  <a:gd name="T11" fmla="*/ 0 h 1119"/>
                  <a:gd name="T12" fmla="*/ 1146 w 1930"/>
                  <a:gd name="T13" fmla="*/ 274 h 1119"/>
                  <a:gd name="T14" fmla="*/ 222 w 1930"/>
                  <a:gd name="T15" fmla="*/ 742 h 1119"/>
                  <a:gd name="T16" fmla="*/ 222 w 1930"/>
                  <a:gd name="T17" fmla="*/ 1109 h 1119"/>
                  <a:gd name="T18" fmla="*/ 232 w 1930"/>
                  <a:gd name="T19" fmla="*/ 1119 h 1119"/>
                  <a:gd name="T20" fmla="*/ 352 w 1930"/>
                  <a:gd name="T21" fmla="*/ 1119 h 1119"/>
                  <a:gd name="T22" fmla="*/ 362 w 1930"/>
                  <a:gd name="T23" fmla="*/ 1109 h 1119"/>
                  <a:gd name="T24" fmla="*/ 362 w 1930"/>
                  <a:gd name="T25" fmla="*/ 742 h 1119"/>
                  <a:gd name="T26" fmla="*/ 352 w 1930"/>
                  <a:gd name="T27" fmla="*/ 732 h 1119"/>
                  <a:gd name="T28" fmla="*/ 232 w 1930"/>
                  <a:gd name="T29" fmla="*/ 732 h 1119"/>
                  <a:gd name="T30" fmla="*/ 222 w 1930"/>
                  <a:gd name="T31" fmla="*/ 742 h 1119"/>
                  <a:gd name="T32" fmla="*/ 443 w 1930"/>
                  <a:gd name="T33" fmla="*/ 583 h 1119"/>
                  <a:gd name="T34" fmla="*/ 443 w 1930"/>
                  <a:gd name="T35" fmla="*/ 1109 h 1119"/>
                  <a:gd name="T36" fmla="*/ 453 w 1930"/>
                  <a:gd name="T37" fmla="*/ 1119 h 1119"/>
                  <a:gd name="T38" fmla="*/ 574 w 1930"/>
                  <a:gd name="T39" fmla="*/ 1119 h 1119"/>
                  <a:gd name="T40" fmla="*/ 584 w 1930"/>
                  <a:gd name="T41" fmla="*/ 1109 h 1119"/>
                  <a:gd name="T42" fmla="*/ 584 w 1930"/>
                  <a:gd name="T43" fmla="*/ 583 h 1119"/>
                  <a:gd name="T44" fmla="*/ 574 w 1930"/>
                  <a:gd name="T45" fmla="*/ 573 h 1119"/>
                  <a:gd name="T46" fmla="*/ 453 w 1930"/>
                  <a:gd name="T47" fmla="*/ 573 h 1119"/>
                  <a:gd name="T48" fmla="*/ 443 w 1930"/>
                  <a:gd name="T49" fmla="*/ 583 h 1119"/>
                  <a:gd name="T50" fmla="*/ 0 w 1930"/>
                  <a:gd name="T51" fmla="*/ 936 h 1119"/>
                  <a:gd name="T52" fmla="*/ 0 w 1930"/>
                  <a:gd name="T53" fmla="*/ 1109 h 1119"/>
                  <a:gd name="T54" fmla="*/ 10 w 1930"/>
                  <a:gd name="T55" fmla="*/ 1119 h 1119"/>
                  <a:gd name="T56" fmla="*/ 130 w 1930"/>
                  <a:gd name="T57" fmla="*/ 1119 h 1119"/>
                  <a:gd name="T58" fmla="*/ 140 w 1930"/>
                  <a:gd name="T59" fmla="*/ 1109 h 1119"/>
                  <a:gd name="T60" fmla="*/ 140 w 1930"/>
                  <a:gd name="T61" fmla="*/ 936 h 1119"/>
                  <a:gd name="T62" fmla="*/ 130 w 1930"/>
                  <a:gd name="T63" fmla="*/ 926 h 1119"/>
                  <a:gd name="T64" fmla="*/ 10 w 1930"/>
                  <a:gd name="T65" fmla="*/ 926 h 1119"/>
                  <a:gd name="T66" fmla="*/ 0 w 1930"/>
                  <a:gd name="T67" fmla="*/ 936 h 1119"/>
                  <a:gd name="T68" fmla="*/ 1832 w 1930"/>
                  <a:gd name="T69" fmla="*/ 724 h 1119"/>
                  <a:gd name="T70" fmla="*/ 1811 w 1930"/>
                  <a:gd name="T71" fmla="*/ 722 h 1119"/>
                  <a:gd name="T72" fmla="*/ 1708 w 1930"/>
                  <a:gd name="T73" fmla="*/ 804 h 1119"/>
                  <a:gd name="T74" fmla="*/ 1604 w 1930"/>
                  <a:gd name="T75" fmla="*/ 907 h 1119"/>
                  <a:gd name="T76" fmla="*/ 1503 w 1930"/>
                  <a:gd name="T77" fmla="*/ 827 h 1119"/>
                  <a:gd name="T78" fmla="*/ 1442 w 1930"/>
                  <a:gd name="T79" fmla="*/ 798 h 1119"/>
                  <a:gd name="T80" fmla="*/ 1399 w 1930"/>
                  <a:gd name="T81" fmla="*/ 808 h 1119"/>
                  <a:gd name="T82" fmla="*/ 1394 w 1930"/>
                  <a:gd name="T83" fmla="*/ 807 h 1119"/>
                  <a:gd name="T84" fmla="*/ 1332 w 1930"/>
                  <a:gd name="T85" fmla="*/ 875 h 1119"/>
                  <a:gd name="T86" fmla="*/ 1333 w 1930"/>
                  <a:gd name="T87" fmla="*/ 890 h 1119"/>
                  <a:gd name="T88" fmla="*/ 1252 w 1930"/>
                  <a:gd name="T89" fmla="*/ 992 h 1119"/>
                  <a:gd name="T90" fmla="*/ 1184 w 1930"/>
                  <a:gd name="T91" fmla="*/ 984 h 1119"/>
                  <a:gd name="T92" fmla="*/ 1024 w 1930"/>
                  <a:gd name="T93" fmla="*/ 1058 h 1119"/>
                  <a:gd name="T94" fmla="*/ 1024 w 1930"/>
                  <a:gd name="T95" fmla="*/ 1105 h 1119"/>
                  <a:gd name="T96" fmla="*/ 1034 w 1930"/>
                  <a:gd name="T97" fmla="*/ 1115 h 1119"/>
                  <a:gd name="T98" fmla="*/ 1920 w 1930"/>
                  <a:gd name="T99" fmla="*/ 1115 h 1119"/>
                  <a:gd name="T100" fmla="*/ 1930 w 1930"/>
                  <a:gd name="T101" fmla="*/ 1105 h 1119"/>
                  <a:gd name="T102" fmla="*/ 1930 w 1930"/>
                  <a:gd name="T103" fmla="*/ 655 h 1119"/>
                  <a:gd name="T104" fmla="*/ 1832 w 1930"/>
                  <a:gd name="T105" fmla="*/ 724 h 1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930" h="1119">
                    <a:moveTo>
                      <a:pt x="1146" y="274"/>
                    </a:moveTo>
                    <a:cubicBezTo>
                      <a:pt x="1146" y="424"/>
                      <a:pt x="1023" y="547"/>
                      <a:pt x="872" y="547"/>
                    </a:cubicBezTo>
                    <a:cubicBezTo>
                      <a:pt x="721" y="547"/>
                      <a:pt x="599" y="424"/>
                      <a:pt x="599" y="274"/>
                    </a:cubicBezTo>
                    <a:cubicBezTo>
                      <a:pt x="599" y="213"/>
                      <a:pt x="618" y="157"/>
                      <a:pt x="652" y="112"/>
                    </a:cubicBezTo>
                    <a:cubicBezTo>
                      <a:pt x="873" y="277"/>
                      <a:pt x="873" y="277"/>
                      <a:pt x="873" y="277"/>
                    </a:cubicBezTo>
                    <a:cubicBezTo>
                      <a:pt x="880" y="0"/>
                      <a:pt x="880" y="0"/>
                      <a:pt x="880" y="0"/>
                    </a:cubicBezTo>
                    <a:cubicBezTo>
                      <a:pt x="1027" y="5"/>
                      <a:pt x="1146" y="125"/>
                      <a:pt x="1146" y="274"/>
                    </a:cubicBezTo>
                    <a:close/>
                    <a:moveTo>
                      <a:pt x="222" y="742"/>
                    </a:moveTo>
                    <a:cubicBezTo>
                      <a:pt x="222" y="1109"/>
                      <a:pt x="222" y="1109"/>
                      <a:pt x="222" y="1109"/>
                    </a:cubicBezTo>
                    <a:cubicBezTo>
                      <a:pt x="222" y="1115"/>
                      <a:pt x="226" y="1119"/>
                      <a:pt x="232" y="1119"/>
                    </a:cubicBezTo>
                    <a:cubicBezTo>
                      <a:pt x="352" y="1119"/>
                      <a:pt x="352" y="1119"/>
                      <a:pt x="352" y="1119"/>
                    </a:cubicBezTo>
                    <a:cubicBezTo>
                      <a:pt x="358" y="1119"/>
                      <a:pt x="362" y="1115"/>
                      <a:pt x="362" y="1109"/>
                    </a:cubicBezTo>
                    <a:cubicBezTo>
                      <a:pt x="362" y="742"/>
                      <a:pt x="362" y="742"/>
                      <a:pt x="362" y="742"/>
                    </a:cubicBezTo>
                    <a:cubicBezTo>
                      <a:pt x="362" y="737"/>
                      <a:pt x="358" y="732"/>
                      <a:pt x="352" y="732"/>
                    </a:cubicBezTo>
                    <a:cubicBezTo>
                      <a:pt x="232" y="732"/>
                      <a:pt x="232" y="732"/>
                      <a:pt x="232" y="732"/>
                    </a:cubicBezTo>
                    <a:cubicBezTo>
                      <a:pt x="226" y="732"/>
                      <a:pt x="222" y="737"/>
                      <a:pt x="222" y="742"/>
                    </a:cubicBezTo>
                    <a:close/>
                    <a:moveTo>
                      <a:pt x="443" y="583"/>
                    </a:moveTo>
                    <a:cubicBezTo>
                      <a:pt x="443" y="1109"/>
                      <a:pt x="443" y="1109"/>
                      <a:pt x="443" y="1109"/>
                    </a:cubicBezTo>
                    <a:cubicBezTo>
                      <a:pt x="443" y="1115"/>
                      <a:pt x="448" y="1119"/>
                      <a:pt x="453" y="1119"/>
                    </a:cubicBezTo>
                    <a:cubicBezTo>
                      <a:pt x="574" y="1119"/>
                      <a:pt x="574" y="1119"/>
                      <a:pt x="574" y="1119"/>
                    </a:cubicBezTo>
                    <a:cubicBezTo>
                      <a:pt x="580" y="1119"/>
                      <a:pt x="584" y="1115"/>
                      <a:pt x="584" y="1109"/>
                    </a:cubicBezTo>
                    <a:cubicBezTo>
                      <a:pt x="584" y="583"/>
                      <a:pt x="584" y="583"/>
                      <a:pt x="584" y="583"/>
                    </a:cubicBezTo>
                    <a:cubicBezTo>
                      <a:pt x="584" y="578"/>
                      <a:pt x="580" y="573"/>
                      <a:pt x="574" y="573"/>
                    </a:cubicBezTo>
                    <a:cubicBezTo>
                      <a:pt x="453" y="573"/>
                      <a:pt x="453" y="573"/>
                      <a:pt x="453" y="573"/>
                    </a:cubicBezTo>
                    <a:cubicBezTo>
                      <a:pt x="448" y="573"/>
                      <a:pt x="443" y="578"/>
                      <a:pt x="443" y="583"/>
                    </a:cubicBezTo>
                    <a:close/>
                    <a:moveTo>
                      <a:pt x="0" y="936"/>
                    </a:moveTo>
                    <a:cubicBezTo>
                      <a:pt x="0" y="1109"/>
                      <a:pt x="0" y="1109"/>
                      <a:pt x="0" y="1109"/>
                    </a:cubicBezTo>
                    <a:cubicBezTo>
                      <a:pt x="0" y="1115"/>
                      <a:pt x="4" y="1119"/>
                      <a:pt x="10" y="1119"/>
                    </a:cubicBezTo>
                    <a:cubicBezTo>
                      <a:pt x="130" y="1119"/>
                      <a:pt x="130" y="1119"/>
                      <a:pt x="130" y="1119"/>
                    </a:cubicBezTo>
                    <a:cubicBezTo>
                      <a:pt x="136" y="1119"/>
                      <a:pt x="140" y="1115"/>
                      <a:pt x="140" y="1109"/>
                    </a:cubicBezTo>
                    <a:cubicBezTo>
                      <a:pt x="140" y="936"/>
                      <a:pt x="140" y="936"/>
                      <a:pt x="140" y="936"/>
                    </a:cubicBezTo>
                    <a:cubicBezTo>
                      <a:pt x="140" y="930"/>
                      <a:pt x="136" y="926"/>
                      <a:pt x="130" y="926"/>
                    </a:cubicBezTo>
                    <a:cubicBezTo>
                      <a:pt x="10" y="926"/>
                      <a:pt x="10" y="926"/>
                      <a:pt x="10" y="926"/>
                    </a:cubicBezTo>
                    <a:cubicBezTo>
                      <a:pt x="4" y="926"/>
                      <a:pt x="0" y="930"/>
                      <a:pt x="0" y="936"/>
                    </a:cubicBezTo>
                    <a:close/>
                    <a:moveTo>
                      <a:pt x="1832" y="724"/>
                    </a:moveTo>
                    <a:cubicBezTo>
                      <a:pt x="1825" y="724"/>
                      <a:pt x="1818" y="723"/>
                      <a:pt x="1811" y="722"/>
                    </a:cubicBezTo>
                    <a:cubicBezTo>
                      <a:pt x="1708" y="804"/>
                      <a:pt x="1708" y="804"/>
                      <a:pt x="1708" y="804"/>
                    </a:cubicBezTo>
                    <a:cubicBezTo>
                      <a:pt x="1707" y="861"/>
                      <a:pt x="1661" y="907"/>
                      <a:pt x="1604" y="907"/>
                    </a:cubicBezTo>
                    <a:cubicBezTo>
                      <a:pt x="1555" y="907"/>
                      <a:pt x="1514" y="873"/>
                      <a:pt x="1503" y="827"/>
                    </a:cubicBezTo>
                    <a:cubicBezTo>
                      <a:pt x="1442" y="798"/>
                      <a:pt x="1442" y="798"/>
                      <a:pt x="1442" y="798"/>
                    </a:cubicBezTo>
                    <a:cubicBezTo>
                      <a:pt x="1429" y="804"/>
                      <a:pt x="1414" y="808"/>
                      <a:pt x="1399" y="808"/>
                    </a:cubicBezTo>
                    <a:cubicBezTo>
                      <a:pt x="1397" y="808"/>
                      <a:pt x="1395" y="808"/>
                      <a:pt x="1394" y="807"/>
                    </a:cubicBezTo>
                    <a:cubicBezTo>
                      <a:pt x="1332" y="875"/>
                      <a:pt x="1332" y="875"/>
                      <a:pt x="1332" y="875"/>
                    </a:cubicBezTo>
                    <a:cubicBezTo>
                      <a:pt x="1333" y="880"/>
                      <a:pt x="1333" y="885"/>
                      <a:pt x="1333" y="890"/>
                    </a:cubicBezTo>
                    <a:cubicBezTo>
                      <a:pt x="1333" y="939"/>
                      <a:pt x="1300" y="982"/>
                      <a:pt x="1252" y="992"/>
                    </a:cubicBezTo>
                    <a:cubicBezTo>
                      <a:pt x="1228" y="997"/>
                      <a:pt x="1204" y="994"/>
                      <a:pt x="1184" y="984"/>
                    </a:cubicBezTo>
                    <a:cubicBezTo>
                      <a:pt x="1024" y="1058"/>
                      <a:pt x="1024" y="1058"/>
                      <a:pt x="1024" y="1058"/>
                    </a:cubicBezTo>
                    <a:cubicBezTo>
                      <a:pt x="1024" y="1105"/>
                      <a:pt x="1024" y="1105"/>
                      <a:pt x="1024" y="1105"/>
                    </a:cubicBezTo>
                    <a:cubicBezTo>
                      <a:pt x="1024" y="1111"/>
                      <a:pt x="1028" y="1115"/>
                      <a:pt x="1034" y="1115"/>
                    </a:cubicBezTo>
                    <a:cubicBezTo>
                      <a:pt x="1920" y="1115"/>
                      <a:pt x="1920" y="1115"/>
                      <a:pt x="1920" y="1115"/>
                    </a:cubicBezTo>
                    <a:cubicBezTo>
                      <a:pt x="1926" y="1115"/>
                      <a:pt x="1930" y="1111"/>
                      <a:pt x="1930" y="1105"/>
                    </a:cubicBezTo>
                    <a:cubicBezTo>
                      <a:pt x="1930" y="655"/>
                      <a:pt x="1930" y="655"/>
                      <a:pt x="1930" y="655"/>
                    </a:cubicBezTo>
                    <a:cubicBezTo>
                      <a:pt x="1916" y="695"/>
                      <a:pt x="1877" y="724"/>
                      <a:pt x="1832" y="72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pPr defTabSz="914363"/>
                <a:endParaRPr lang="en-US" dirty="0">
                  <a:solidFill>
                    <a:srgbClr val="000000"/>
                  </a:solidFill>
                  <a:latin typeface="Arial" panose="020B0604020202020204"/>
                </a:endParaRPr>
              </a:p>
            </p:txBody>
          </p:sp>
          <p:sp>
            <p:nvSpPr>
              <p:cNvPr id="17" name="Freeform 6">
                <a:extLst>
                  <a:ext uri="{FF2B5EF4-FFF2-40B4-BE49-F238E27FC236}">
                    <a16:creationId xmlns:a16="http://schemas.microsoft.com/office/drawing/2014/main" id="{4F082276-F0EF-4B5C-9734-C95E2C7188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7428" y="2968371"/>
                <a:ext cx="1514475" cy="922020"/>
              </a:xfrm>
              <a:custGeom>
                <a:avLst/>
                <a:gdLst>
                  <a:gd name="T0" fmla="*/ 1318 w 2122"/>
                  <a:gd name="T1" fmla="*/ 479 h 1291"/>
                  <a:gd name="T2" fmla="*/ 976 w 2122"/>
                  <a:gd name="T3" fmla="*/ 0 h 1291"/>
                  <a:gd name="T4" fmla="*/ 634 w 2122"/>
                  <a:gd name="T5" fmla="*/ 479 h 1291"/>
                  <a:gd name="T6" fmla="*/ 0 w 2122"/>
                  <a:gd name="T7" fmla="*/ 501 h 1291"/>
                  <a:gd name="T8" fmla="*/ 22 w 2122"/>
                  <a:gd name="T9" fmla="*/ 1291 h 1291"/>
                  <a:gd name="T10" fmla="*/ 812 w 2122"/>
                  <a:gd name="T11" fmla="*/ 1269 h 1291"/>
                  <a:gd name="T12" fmla="*/ 976 w 2122"/>
                  <a:gd name="T13" fmla="*/ 723 h 1291"/>
                  <a:gd name="T14" fmla="*/ 1040 w 2122"/>
                  <a:gd name="T15" fmla="*/ 1269 h 1291"/>
                  <a:gd name="T16" fmla="*/ 2100 w 2122"/>
                  <a:gd name="T17" fmla="*/ 1291 h 1291"/>
                  <a:gd name="T18" fmla="*/ 2122 w 2122"/>
                  <a:gd name="T19" fmla="*/ 501 h 1291"/>
                  <a:gd name="T20" fmla="*/ 768 w 2122"/>
                  <a:gd name="T21" fmla="*/ 1247 h 1291"/>
                  <a:gd name="T22" fmla="*/ 44 w 2122"/>
                  <a:gd name="T23" fmla="*/ 523 h 1291"/>
                  <a:gd name="T24" fmla="*/ 768 w 2122"/>
                  <a:gd name="T25" fmla="*/ 657 h 1291"/>
                  <a:gd name="T26" fmla="*/ 659 w 2122"/>
                  <a:gd name="T27" fmla="*/ 362 h 1291"/>
                  <a:gd name="T28" fmla="*/ 1294 w 2122"/>
                  <a:gd name="T29" fmla="*/ 362 h 1291"/>
                  <a:gd name="T30" fmla="*/ 659 w 2122"/>
                  <a:gd name="T31" fmla="*/ 362 h 1291"/>
                  <a:gd name="T32" fmla="*/ 2078 w 2122"/>
                  <a:gd name="T33" fmla="*/ 523 h 1291"/>
                  <a:gd name="T34" fmla="*/ 1965 w 2122"/>
                  <a:gd name="T35" fmla="*/ 656 h 1291"/>
                  <a:gd name="T36" fmla="*/ 1876 w 2122"/>
                  <a:gd name="T37" fmla="*/ 708 h 1291"/>
                  <a:gd name="T38" fmla="*/ 1738 w 2122"/>
                  <a:gd name="T39" fmla="*/ 839 h 1291"/>
                  <a:gd name="T40" fmla="*/ 1667 w 2122"/>
                  <a:gd name="T41" fmla="*/ 847 h 1291"/>
                  <a:gd name="T42" fmla="*/ 1563 w 2122"/>
                  <a:gd name="T43" fmla="*/ 792 h 1291"/>
                  <a:gd name="T44" fmla="*/ 1443 w 2122"/>
                  <a:gd name="T45" fmla="*/ 792 h 1291"/>
                  <a:gd name="T46" fmla="*/ 1354 w 2122"/>
                  <a:gd name="T47" fmla="*/ 922 h 1291"/>
                  <a:gd name="T48" fmla="*/ 1273 w 2122"/>
                  <a:gd name="T49" fmla="*/ 978 h 1291"/>
                  <a:gd name="T50" fmla="*/ 1084 w 2122"/>
                  <a:gd name="T51" fmla="*/ 1070 h 1291"/>
                  <a:gd name="T52" fmla="*/ 1299 w 2122"/>
                  <a:gd name="T53" fmla="*/ 523 h 1291"/>
                  <a:gd name="T54" fmla="*/ 1936 w 2122"/>
                  <a:gd name="T55" fmla="*/ 740 h 1291"/>
                  <a:gd name="T56" fmla="*/ 1936 w 2122"/>
                  <a:gd name="T57" fmla="*/ 676 h 1291"/>
                  <a:gd name="T58" fmla="*/ 1740 w 2122"/>
                  <a:gd name="T59" fmla="*/ 891 h 1291"/>
                  <a:gd name="T60" fmla="*/ 1676 w 2122"/>
                  <a:gd name="T61" fmla="*/ 891 h 1291"/>
                  <a:gd name="T62" fmla="*/ 1740 w 2122"/>
                  <a:gd name="T63" fmla="*/ 891 h 1291"/>
                  <a:gd name="T64" fmla="*/ 1503 w 2122"/>
                  <a:gd name="T65" fmla="*/ 824 h 1291"/>
                  <a:gd name="T66" fmla="*/ 1503 w 2122"/>
                  <a:gd name="T67" fmla="*/ 760 h 1291"/>
                  <a:gd name="T68" fmla="*/ 1365 w 2122"/>
                  <a:gd name="T69" fmla="*/ 978 h 1291"/>
                  <a:gd name="T70" fmla="*/ 1301 w 2122"/>
                  <a:gd name="T71" fmla="*/ 978 h 1291"/>
                  <a:gd name="T72" fmla="*/ 1365 w 2122"/>
                  <a:gd name="T73" fmla="*/ 978 h 1291"/>
                  <a:gd name="T74" fmla="*/ 1084 w 2122"/>
                  <a:gd name="T75" fmla="*/ 1118 h 1291"/>
                  <a:gd name="T76" fmla="*/ 1333 w 2122"/>
                  <a:gd name="T77" fmla="*/ 1038 h 1291"/>
                  <a:gd name="T78" fmla="*/ 1387 w 2122"/>
                  <a:gd name="T79" fmla="*/ 952 h 1291"/>
                  <a:gd name="T80" fmla="*/ 1503 w 2122"/>
                  <a:gd name="T81" fmla="*/ 852 h 1291"/>
                  <a:gd name="T82" fmla="*/ 1648 w 2122"/>
                  <a:gd name="T83" fmla="*/ 886 h 1291"/>
                  <a:gd name="T84" fmla="*/ 1708 w 2122"/>
                  <a:gd name="T85" fmla="*/ 951 h 1291"/>
                  <a:gd name="T86" fmla="*/ 1765 w 2122"/>
                  <a:gd name="T87" fmla="*/ 873 h 1291"/>
                  <a:gd name="T88" fmla="*/ 1936 w 2122"/>
                  <a:gd name="T89" fmla="*/ 768 h 1291"/>
                  <a:gd name="T90" fmla="*/ 1993 w 2122"/>
                  <a:gd name="T91" fmla="*/ 690 h 1291"/>
                  <a:gd name="T92" fmla="*/ 2078 w 2122"/>
                  <a:gd name="T93" fmla="*/ 1247 h 1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122" h="1291">
                    <a:moveTo>
                      <a:pt x="2100" y="479"/>
                    </a:moveTo>
                    <a:cubicBezTo>
                      <a:pt x="1318" y="479"/>
                      <a:pt x="1318" y="479"/>
                      <a:pt x="1318" y="479"/>
                    </a:cubicBezTo>
                    <a:cubicBezTo>
                      <a:pt x="1331" y="442"/>
                      <a:pt x="1338" y="403"/>
                      <a:pt x="1338" y="362"/>
                    </a:cubicBezTo>
                    <a:cubicBezTo>
                      <a:pt x="1338" y="162"/>
                      <a:pt x="1176" y="0"/>
                      <a:pt x="976" y="0"/>
                    </a:cubicBezTo>
                    <a:cubicBezTo>
                      <a:pt x="777" y="0"/>
                      <a:pt x="615" y="162"/>
                      <a:pt x="615" y="362"/>
                    </a:cubicBezTo>
                    <a:cubicBezTo>
                      <a:pt x="615" y="403"/>
                      <a:pt x="622" y="442"/>
                      <a:pt x="634" y="479"/>
                    </a:cubicBezTo>
                    <a:cubicBezTo>
                      <a:pt x="22" y="479"/>
                      <a:pt x="22" y="479"/>
                      <a:pt x="22" y="479"/>
                    </a:cubicBezTo>
                    <a:cubicBezTo>
                      <a:pt x="10" y="479"/>
                      <a:pt x="0" y="489"/>
                      <a:pt x="0" y="501"/>
                    </a:cubicBezTo>
                    <a:cubicBezTo>
                      <a:pt x="0" y="1269"/>
                      <a:pt x="0" y="1269"/>
                      <a:pt x="0" y="1269"/>
                    </a:cubicBezTo>
                    <a:cubicBezTo>
                      <a:pt x="0" y="1281"/>
                      <a:pt x="10" y="1291"/>
                      <a:pt x="22" y="1291"/>
                    </a:cubicBezTo>
                    <a:cubicBezTo>
                      <a:pt x="790" y="1291"/>
                      <a:pt x="790" y="1291"/>
                      <a:pt x="790" y="1291"/>
                    </a:cubicBezTo>
                    <a:cubicBezTo>
                      <a:pt x="802" y="1291"/>
                      <a:pt x="812" y="1281"/>
                      <a:pt x="812" y="1269"/>
                    </a:cubicBezTo>
                    <a:cubicBezTo>
                      <a:pt x="812" y="684"/>
                      <a:pt x="812" y="684"/>
                      <a:pt x="812" y="684"/>
                    </a:cubicBezTo>
                    <a:cubicBezTo>
                      <a:pt x="861" y="709"/>
                      <a:pt x="917" y="723"/>
                      <a:pt x="976" y="723"/>
                    </a:cubicBezTo>
                    <a:cubicBezTo>
                      <a:pt x="998" y="723"/>
                      <a:pt x="1019" y="721"/>
                      <a:pt x="1040" y="717"/>
                    </a:cubicBezTo>
                    <a:cubicBezTo>
                      <a:pt x="1040" y="1269"/>
                      <a:pt x="1040" y="1269"/>
                      <a:pt x="1040" y="1269"/>
                    </a:cubicBezTo>
                    <a:cubicBezTo>
                      <a:pt x="1040" y="1281"/>
                      <a:pt x="1050" y="1291"/>
                      <a:pt x="1062" y="1291"/>
                    </a:cubicBezTo>
                    <a:cubicBezTo>
                      <a:pt x="2100" y="1291"/>
                      <a:pt x="2100" y="1291"/>
                      <a:pt x="2100" y="1291"/>
                    </a:cubicBezTo>
                    <a:cubicBezTo>
                      <a:pt x="2112" y="1291"/>
                      <a:pt x="2122" y="1281"/>
                      <a:pt x="2122" y="1269"/>
                    </a:cubicBezTo>
                    <a:cubicBezTo>
                      <a:pt x="2122" y="501"/>
                      <a:pt x="2122" y="501"/>
                      <a:pt x="2122" y="501"/>
                    </a:cubicBezTo>
                    <a:cubicBezTo>
                      <a:pt x="2122" y="489"/>
                      <a:pt x="2112" y="479"/>
                      <a:pt x="2100" y="479"/>
                    </a:cubicBezTo>
                    <a:close/>
                    <a:moveTo>
                      <a:pt x="768" y="1247"/>
                    </a:moveTo>
                    <a:cubicBezTo>
                      <a:pt x="44" y="1247"/>
                      <a:pt x="44" y="1247"/>
                      <a:pt x="44" y="1247"/>
                    </a:cubicBezTo>
                    <a:cubicBezTo>
                      <a:pt x="44" y="523"/>
                      <a:pt x="44" y="523"/>
                      <a:pt x="44" y="523"/>
                    </a:cubicBezTo>
                    <a:cubicBezTo>
                      <a:pt x="653" y="523"/>
                      <a:pt x="653" y="523"/>
                      <a:pt x="653" y="523"/>
                    </a:cubicBezTo>
                    <a:cubicBezTo>
                      <a:pt x="680" y="577"/>
                      <a:pt x="719" y="623"/>
                      <a:pt x="768" y="657"/>
                    </a:cubicBezTo>
                    <a:lnTo>
                      <a:pt x="768" y="1247"/>
                    </a:lnTo>
                    <a:close/>
                    <a:moveTo>
                      <a:pt x="659" y="362"/>
                    </a:moveTo>
                    <a:cubicBezTo>
                      <a:pt x="659" y="186"/>
                      <a:pt x="801" y="44"/>
                      <a:pt x="976" y="44"/>
                    </a:cubicBezTo>
                    <a:cubicBezTo>
                      <a:pt x="1151" y="44"/>
                      <a:pt x="1294" y="186"/>
                      <a:pt x="1294" y="362"/>
                    </a:cubicBezTo>
                    <a:cubicBezTo>
                      <a:pt x="1294" y="537"/>
                      <a:pt x="1151" y="679"/>
                      <a:pt x="976" y="679"/>
                    </a:cubicBezTo>
                    <a:cubicBezTo>
                      <a:pt x="801" y="679"/>
                      <a:pt x="659" y="537"/>
                      <a:pt x="659" y="362"/>
                    </a:cubicBezTo>
                    <a:close/>
                    <a:moveTo>
                      <a:pt x="1299" y="523"/>
                    </a:moveTo>
                    <a:cubicBezTo>
                      <a:pt x="2078" y="523"/>
                      <a:pt x="2078" y="523"/>
                      <a:pt x="2078" y="523"/>
                    </a:cubicBezTo>
                    <a:cubicBezTo>
                      <a:pt x="2078" y="564"/>
                      <a:pt x="2078" y="564"/>
                      <a:pt x="2078" y="564"/>
                    </a:cubicBezTo>
                    <a:cubicBezTo>
                      <a:pt x="1965" y="656"/>
                      <a:pt x="1965" y="656"/>
                      <a:pt x="1965" y="656"/>
                    </a:cubicBezTo>
                    <a:cubicBezTo>
                      <a:pt x="1957" y="651"/>
                      <a:pt x="1947" y="648"/>
                      <a:pt x="1936" y="648"/>
                    </a:cubicBezTo>
                    <a:cubicBezTo>
                      <a:pt x="1903" y="648"/>
                      <a:pt x="1876" y="675"/>
                      <a:pt x="1876" y="708"/>
                    </a:cubicBezTo>
                    <a:cubicBezTo>
                      <a:pt x="1876" y="714"/>
                      <a:pt x="1877" y="720"/>
                      <a:pt x="1879" y="726"/>
                    </a:cubicBezTo>
                    <a:cubicBezTo>
                      <a:pt x="1738" y="839"/>
                      <a:pt x="1738" y="839"/>
                      <a:pt x="1738" y="839"/>
                    </a:cubicBezTo>
                    <a:cubicBezTo>
                      <a:pt x="1729" y="834"/>
                      <a:pt x="1719" y="831"/>
                      <a:pt x="1708" y="831"/>
                    </a:cubicBezTo>
                    <a:cubicBezTo>
                      <a:pt x="1692" y="831"/>
                      <a:pt x="1678" y="837"/>
                      <a:pt x="1667" y="847"/>
                    </a:cubicBezTo>
                    <a:cubicBezTo>
                      <a:pt x="1562" y="796"/>
                      <a:pt x="1562" y="796"/>
                      <a:pt x="1562" y="796"/>
                    </a:cubicBezTo>
                    <a:cubicBezTo>
                      <a:pt x="1563" y="795"/>
                      <a:pt x="1563" y="793"/>
                      <a:pt x="1563" y="792"/>
                    </a:cubicBezTo>
                    <a:cubicBezTo>
                      <a:pt x="1563" y="759"/>
                      <a:pt x="1536" y="732"/>
                      <a:pt x="1503" y="732"/>
                    </a:cubicBezTo>
                    <a:cubicBezTo>
                      <a:pt x="1470" y="732"/>
                      <a:pt x="1443" y="759"/>
                      <a:pt x="1443" y="792"/>
                    </a:cubicBezTo>
                    <a:cubicBezTo>
                      <a:pt x="1443" y="801"/>
                      <a:pt x="1445" y="810"/>
                      <a:pt x="1449" y="818"/>
                    </a:cubicBezTo>
                    <a:cubicBezTo>
                      <a:pt x="1354" y="922"/>
                      <a:pt x="1354" y="922"/>
                      <a:pt x="1354" y="922"/>
                    </a:cubicBezTo>
                    <a:cubicBezTo>
                      <a:pt x="1348" y="920"/>
                      <a:pt x="1341" y="918"/>
                      <a:pt x="1333" y="918"/>
                    </a:cubicBezTo>
                    <a:cubicBezTo>
                      <a:pt x="1300" y="918"/>
                      <a:pt x="1273" y="945"/>
                      <a:pt x="1273" y="978"/>
                    </a:cubicBezTo>
                    <a:cubicBezTo>
                      <a:pt x="1273" y="980"/>
                      <a:pt x="1273" y="981"/>
                      <a:pt x="1273" y="982"/>
                    </a:cubicBezTo>
                    <a:cubicBezTo>
                      <a:pt x="1084" y="1070"/>
                      <a:pt x="1084" y="1070"/>
                      <a:pt x="1084" y="1070"/>
                    </a:cubicBezTo>
                    <a:cubicBezTo>
                      <a:pt x="1084" y="707"/>
                      <a:pt x="1084" y="707"/>
                      <a:pt x="1084" y="707"/>
                    </a:cubicBezTo>
                    <a:cubicBezTo>
                      <a:pt x="1178" y="677"/>
                      <a:pt x="1256" y="610"/>
                      <a:pt x="1299" y="523"/>
                    </a:cubicBezTo>
                    <a:close/>
                    <a:moveTo>
                      <a:pt x="1968" y="708"/>
                    </a:moveTo>
                    <a:cubicBezTo>
                      <a:pt x="1968" y="726"/>
                      <a:pt x="1954" y="740"/>
                      <a:pt x="1936" y="740"/>
                    </a:cubicBezTo>
                    <a:cubicBezTo>
                      <a:pt x="1918" y="740"/>
                      <a:pt x="1904" y="726"/>
                      <a:pt x="1904" y="708"/>
                    </a:cubicBezTo>
                    <a:cubicBezTo>
                      <a:pt x="1904" y="691"/>
                      <a:pt x="1918" y="676"/>
                      <a:pt x="1936" y="676"/>
                    </a:cubicBezTo>
                    <a:cubicBezTo>
                      <a:pt x="1954" y="676"/>
                      <a:pt x="1968" y="691"/>
                      <a:pt x="1968" y="708"/>
                    </a:cubicBezTo>
                    <a:close/>
                    <a:moveTo>
                      <a:pt x="1740" y="891"/>
                    </a:moveTo>
                    <a:cubicBezTo>
                      <a:pt x="1740" y="908"/>
                      <a:pt x="1726" y="923"/>
                      <a:pt x="1708" y="923"/>
                    </a:cubicBezTo>
                    <a:cubicBezTo>
                      <a:pt x="1690" y="923"/>
                      <a:pt x="1676" y="908"/>
                      <a:pt x="1676" y="891"/>
                    </a:cubicBezTo>
                    <a:cubicBezTo>
                      <a:pt x="1676" y="873"/>
                      <a:pt x="1690" y="859"/>
                      <a:pt x="1708" y="859"/>
                    </a:cubicBezTo>
                    <a:cubicBezTo>
                      <a:pt x="1726" y="859"/>
                      <a:pt x="1740" y="873"/>
                      <a:pt x="1740" y="891"/>
                    </a:cubicBezTo>
                    <a:close/>
                    <a:moveTo>
                      <a:pt x="1535" y="792"/>
                    </a:moveTo>
                    <a:cubicBezTo>
                      <a:pt x="1535" y="809"/>
                      <a:pt x="1520" y="824"/>
                      <a:pt x="1503" y="824"/>
                    </a:cubicBezTo>
                    <a:cubicBezTo>
                      <a:pt x="1485" y="824"/>
                      <a:pt x="1471" y="809"/>
                      <a:pt x="1471" y="792"/>
                    </a:cubicBezTo>
                    <a:cubicBezTo>
                      <a:pt x="1471" y="774"/>
                      <a:pt x="1485" y="760"/>
                      <a:pt x="1503" y="760"/>
                    </a:cubicBezTo>
                    <a:cubicBezTo>
                      <a:pt x="1520" y="760"/>
                      <a:pt x="1535" y="774"/>
                      <a:pt x="1535" y="792"/>
                    </a:cubicBezTo>
                    <a:close/>
                    <a:moveTo>
                      <a:pt x="1365" y="978"/>
                    </a:moveTo>
                    <a:cubicBezTo>
                      <a:pt x="1365" y="996"/>
                      <a:pt x="1351" y="1010"/>
                      <a:pt x="1333" y="1010"/>
                    </a:cubicBezTo>
                    <a:cubicBezTo>
                      <a:pt x="1315" y="1010"/>
                      <a:pt x="1301" y="996"/>
                      <a:pt x="1301" y="978"/>
                    </a:cubicBezTo>
                    <a:cubicBezTo>
                      <a:pt x="1301" y="961"/>
                      <a:pt x="1315" y="946"/>
                      <a:pt x="1333" y="946"/>
                    </a:cubicBezTo>
                    <a:cubicBezTo>
                      <a:pt x="1351" y="946"/>
                      <a:pt x="1365" y="961"/>
                      <a:pt x="1365" y="978"/>
                    </a:cubicBezTo>
                    <a:close/>
                    <a:moveTo>
                      <a:pt x="1084" y="1247"/>
                    </a:moveTo>
                    <a:cubicBezTo>
                      <a:pt x="1084" y="1118"/>
                      <a:pt x="1084" y="1118"/>
                      <a:pt x="1084" y="1118"/>
                    </a:cubicBezTo>
                    <a:cubicBezTo>
                      <a:pt x="1292" y="1022"/>
                      <a:pt x="1292" y="1022"/>
                      <a:pt x="1292" y="1022"/>
                    </a:cubicBezTo>
                    <a:cubicBezTo>
                      <a:pt x="1302" y="1032"/>
                      <a:pt x="1317" y="1038"/>
                      <a:pt x="1333" y="1038"/>
                    </a:cubicBezTo>
                    <a:cubicBezTo>
                      <a:pt x="1366" y="1038"/>
                      <a:pt x="1393" y="1012"/>
                      <a:pt x="1393" y="978"/>
                    </a:cubicBezTo>
                    <a:cubicBezTo>
                      <a:pt x="1393" y="969"/>
                      <a:pt x="1391" y="960"/>
                      <a:pt x="1387" y="952"/>
                    </a:cubicBezTo>
                    <a:cubicBezTo>
                      <a:pt x="1481" y="848"/>
                      <a:pt x="1481" y="848"/>
                      <a:pt x="1481" y="848"/>
                    </a:cubicBezTo>
                    <a:cubicBezTo>
                      <a:pt x="1488" y="850"/>
                      <a:pt x="1495" y="852"/>
                      <a:pt x="1503" y="852"/>
                    </a:cubicBezTo>
                    <a:cubicBezTo>
                      <a:pt x="1518" y="852"/>
                      <a:pt x="1533" y="846"/>
                      <a:pt x="1543" y="836"/>
                    </a:cubicBezTo>
                    <a:cubicBezTo>
                      <a:pt x="1648" y="886"/>
                      <a:pt x="1648" y="886"/>
                      <a:pt x="1648" y="886"/>
                    </a:cubicBezTo>
                    <a:cubicBezTo>
                      <a:pt x="1648" y="888"/>
                      <a:pt x="1648" y="889"/>
                      <a:pt x="1648" y="891"/>
                    </a:cubicBezTo>
                    <a:cubicBezTo>
                      <a:pt x="1648" y="924"/>
                      <a:pt x="1675" y="951"/>
                      <a:pt x="1708" y="951"/>
                    </a:cubicBezTo>
                    <a:cubicBezTo>
                      <a:pt x="1741" y="951"/>
                      <a:pt x="1768" y="924"/>
                      <a:pt x="1768" y="891"/>
                    </a:cubicBezTo>
                    <a:cubicBezTo>
                      <a:pt x="1768" y="884"/>
                      <a:pt x="1767" y="879"/>
                      <a:pt x="1765" y="873"/>
                    </a:cubicBezTo>
                    <a:cubicBezTo>
                      <a:pt x="1906" y="760"/>
                      <a:pt x="1906" y="760"/>
                      <a:pt x="1906" y="760"/>
                    </a:cubicBezTo>
                    <a:cubicBezTo>
                      <a:pt x="1915" y="765"/>
                      <a:pt x="1925" y="768"/>
                      <a:pt x="1936" y="768"/>
                    </a:cubicBezTo>
                    <a:cubicBezTo>
                      <a:pt x="1969" y="768"/>
                      <a:pt x="1996" y="741"/>
                      <a:pt x="1996" y="708"/>
                    </a:cubicBezTo>
                    <a:cubicBezTo>
                      <a:pt x="1996" y="702"/>
                      <a:pt x="1995" y="696"/>
                      <a:pt x="1993" y="690"/>
                    </a:cubicBezTo>
                    <a:cubicBezTo>
                      <a:pt x="2078" y="621"/>
                      <a:pt x="2078" y="621"/>
                      <a:pt x="2078" y="621"/>
                    </a:cubicBezTo>
                    <a:cubicBezTo>
                      <a:pt x="2078" y="1247"/>
                      <a:pt x="2078" y="1247"/>
                      <a:pt x="2078" y="1247"/>
                    </a:cubicBezTo>
                    <a:lnTo>
                      <a:pt x="1084" y="124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pPr defTabSz="914363"/>
                <a:endParaRPr lang="en-US" dirty="0">
                  <a:solidFill>
                    <a:srgbClr val="000000"/>
                  </a:solidFill>
                  <a:latin typeface="Arial" panose="020B0604020202020204"/>
                </a:endParaRP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C607E08-5267-4CDB-BB2B-9BBD595C28C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632830" y="3359257"/>
            <a:ext cx="581243" cy="581243"/>
            <a:chOff x="5274989" y="2606676"/>
            <a:chExt cx="1644650" cy="1644650"/>
          </a:xfrm>
        </p:grpSpPr>
        <p:sp>
          <p:nvSpPr>
            <p:cNvPr id="19" name="AutoShape 14">
              <a:extLst>
                <a:ext uri="{FF2B5EF4-FFF2-40B4-BE49-F238E27FC236}">
                  <a16:creationId xmlns:a16="http://schemas.microsoft.com/office/drawing/2014/main" id="{6DDAF498-CA8F-47E6-ABC1-5F933979771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74989" y="2606676"/>
              <a:ext cx="1644650" cy="1644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defTabSz="914363"/>
              <a:endParaRPr lang="en-US" dirty="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8548274-C0D3-446A-A6C1-9AC05027BD9F}"/>
                </a:ext>
              </a:extLst>
            </p:cNvPr>
            <p:cNvGrpSpPr/>
            <p:nvPr/>
          </p:nvGrpSpPr>
          <p:grpSpPr>
            <a:xfrm>
              <a:off x="5382474" y="2932113"/>
              <a:ext cx="1429679" cy="993775"/>
              <a:chOff x="5382474" y="2932113"/>
              <a:chExt cx="1429679" cy="993775"/>
            </a:xfrm>
          </p:grpSpPr>
          <p:sp>
            <p:nvSpPr>
              <p:cNvPr id="21" name="Freeform 80">
                <a:extLst>
                  <a:ext uri="{FF2B5EF4-FFF2-40B4-BE49-F238E27FC236}">
                    <a16:creationId xmlns:a16="http://schemas.microsoft.com/office/drawing/2014/main" id="{A9DAD222-C491-4918-8AAC-D949AC268E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2474" y="2932113"/>
                <a:ext cx="1429679" cy="993775"/>
              </a:xfrm>
              <a:custGeom>
                <a:avLst/>
                <a:gdLst>
                  <a:gd name="connsiteX0" fmla="*/ 154359 w 1429679"/>
                  <a:gd name="connsiteY0" fmla="*/ 31750 h 993775"/>
                  <a:gd name="connsiteX1" fmla="*/ 105147 w 1429679"/>
                  <a:gd name="connsiteY1" fmla="*/ 35317 h 993775"/>
                  <a:gd name="connsiteX2" fmla="*/ 33111 w 1429679"/>
                  <a:gd name="connsiteY2" fmla="*/ 134480 h 993775"/>
                  <a:gd name="connsiteX3" fmla="*/ 33111 w 1429679"/>
                  <a:gd name="connsiteY3" fmla="*/ 138047 h 993775"/>
                  <a:gd name="connsiteX4" fmla="*/ 36677 w 1429679"/>
                  <a:gd name="connsiteY4" fmla="*/ 154455 h 993775"/>
                  <a:gd name="connsiteX5" fmla="*/ 229248 w 1429679"/>
                  <a:gd name="connsiteY5" fmla="*/ 546112 h 993775"/>
                  <a:gd name="connsiteX6" fmla="*/ 305563 w 1429679"/>
                  <a:gd name="connsiteY6" fmla="*/ 599617 h 993775"/>
                  <a:gd name="connsiteX7" fmla="*/ 304850 w 1429679"/>
                  <a:gd name="connsiteY7" fmla="*/ 601758 h 993775"/>
                  <a:gd name="connsiteX8" fmla="*/ 314121 w 1429679"/>
                  <a:gd name="connsiteY8" fmla="*/ 846454 h 993775"/>
                  <a:gd name="connsiteX9" fmla="*/ 509545 w 1429679"/>
                  <a:gd name="connsiteY9" fmla="*/ 960598 h 993775"/>
                  <a:gd name="connsiteX10" fmla="*/ 538787 w 1429679"/>
                  <a:gd name="connsiteY10" fmla="*/ 959172 h 993775"/>
                  <a:gd name="connsiteX11" fmla="*/ 662888 w 1429679"/>
                  <a:gd name="connsiteY11" fmla="*/ 867143 h 993775"/>
                  <a:gd name="connsiteX12" fmla="*/ 672160 w 1429679"/>
                  <a:gd name="connsiteY12" fmla="*/ 917794 h 993775"/>
                  <a:gd name="connsiteX13" fmla="*/ 713527 w 1429679"/>
                  <a:gd name="connsiteY13" fmla="*/ 947044 h 993775"/>
                  <a:gd name="connsiteX14" fmla="*/ 754894 w 1429679"/>
                  <a:gd name="connsiteY14" fmla="*/ 921361 h 993775"/>
                  <a:gd name="connsiteX15" fmla="*/ 763453 w 1429679"/>
                  <a:gd name="connsiteY15" fmla="*/ 892112 h 993775"/>
                  <a:gd name="connsiteX16" fmla="*/ 764166 w 1429679"/>
                  <a:gd name="connsiteY16" fmla="*/ 864289 h 993775"/>
                  <a:gd name="connsiteX17" fmla="*/ 764166 w 1429679"/>
                  <a:gd name="connsiteY17" fmla="*/ 865716 h 993775"/>
                  <a:gd name="connsiteX18" fmla="*/ 916796 w 1429679"/>
                  <a:gd name="connsiteY18" fmla="*/ 962025 h 993775"/>
                  <a:gd name="connsiteX19" fmla="*/ 943899 w 1429679"/>
                  <a:gd name="connsiteY19" fmla="*/ 959885 h 993775"/>
                  <a:gd name="connsiteX20" fmla="*/ 1143602 w 1429679"/>
                  <a:gd name="connsiteY20" fmla="*/ 770120 h 993775"/>
                  <a:gd name="connsiteX21" fmla="*/ 1122918 w 1429679"/>
                  <a:gd name="connsiteY21" fmla="*/ 598904 h 993775"/>
                  <a:gd name="connsiteX22" fmla="*/ 1208505 w 1429679"/>
                  <a:gd name="connsiteY22" fmla="*/ 533984 h 993775"/>
                  <a:gd name="connsiteX23" fmla="*/ 1351150 w 1429679"/>
                  <a:gd name="connsiteY23" fmla="*/ 275733 h 993775"/>
                  <a:gd name="connsiteX24" fmla="*/ 1396083 w 1429679"/>
                  <a:gd name="connsiteY24" fmla="*/ 128773 h 993775"/>
                  <a:gd name="connsiteX25" fmla="*/ 1330466 w 1429679"/>
                  <a:gd name="connsiteY25" fmla="*/ 36744 h 993775"/>
                  <a:gd name="connsiteX26" fmla="*/ 1273409 w 1429679"/>
                  <a:gd name="connsiteY26" fmla="*/ 31750 h 993775"/>
                  <a:gd name="connsiteX27" fmla="*/ 1156440 w 1429679"/>
                  <a:gd name="connsiteY27" fmla="*/ 52439 h 993775"/>
                  <a:gd name="connsiteX28" fmla="*/ 876856 w 1429679"/>
                  <a:gd name="connsiteY28" fmla="*/ 235783 h 993775"/>
                  <a:gd name="connsiteX29" fmla="*/ 874003 w 1429679"/>
                  <a:gd name="connsiteY29" fmla="*/ 236496 h 993775"/>
                  <a:gd name="connsiteX30" fmla="*/ 870437 w 1429679"/>
                  <a:gd name="connsiteY30" fmla="*/ 232929 h 993775"/>
                  <a:gd name="connsiteX31" fmla="*/ 852606 w 1429679"/>
                  <a:gd name="connsiteY31" fmla="*/ 203680 h 993775"/>
                  <a:gd name="connsiteX32" fmla="*/ 849753 w 1429679"/>
                  <a:gd name="connsiteY32" fmla="*/ 202966 h 993775"/>
                  <a:gd name="connsiteX33" fmla="*/ 836202 w 1429679"/>
                  <a:gd name="connsiteY33" fmla="*/ 199399 h 993775"/>
                  <a:gd name="connsiteX34" fmla="*/ 816232 w 1429679"/>
                  <a:gd name="connsiteY34" fmla="*/ 207247 h 993775"/>
                  <a:gd name="connsiteX35" fmla="*/ 790555 w 1429679"/>
                  <a:gd name="connsiteY35" fmla="*/ 232929 h 993775"/>
                  <a:gd name="connsiteX36" fmla="*/ 770585 w 1429679"/>
                  <a:gd name="connsiteY36" fmla="*/ 258612 h 993775"/>
                  <a:gd name="connsiteX37" fmla="*/ 752755 w 1429679"/>
                  <a:gd name="connsiteY37" fmla="*/ 287861 h 993775"/>
                  <a:gd name="connsiteX38" fmla="*/ 750615 w 1429679"/>
                  <a:gd name="connsiteY38" fmla="*/ 292142 h 993775"/>
                  <a:gd name="connsiteX39" fmla="*/ 740630 w 1429679"/>
                  <a:gd name="connsiteY39" fmla="*/ 311403 h 993775"/>
                  <a:gd name="connsiteX40" fmla="*/ 731358 w 1429679"/>
                  <a:gd name="connsiteY40" fmla="*/ 325671 h 993775"/>
                  <a:gd name="connsiteX41" fmla="*/ 729218 w 1429679"/>
                  <a:gd name="connsiteY41" fmla="*/ 329238 h 993775"/>
                  <a:gd name="connsiteX42" fmla="*/ 723512 w 1429679"/>
                  <a:gd name="connsiteY42" fmla="*/ 340653 h 993775"/>
                  <a:gd name="connsiteX43" fmla="*/ 722799 w 1429679"/>
                  <a:gd name="connsiteY43" fmla="*/ 341366 h 993775"/>
                  <a:gd name="connsiteX44" fmla="*/ 714240 w 1429679"/>
                  <a:gd name="connsiteY44" fmla="*/ 346360 h 993775"/>
                  <a:gd name="connsiteX45" fmla="*/ 705682 w 1429679"/>
                  <a:gd name="connsiteY45" fmla="*/ 341366 h 993775"/>
                  <a:gd name="connsiteX46" fmla="*/ 705682 w 1429679"/>
                  <a:gd name="connsiteY46" fmla="*/ 340653 h 993775"/>
                  <a:gd name="connsiteX47" fmla="*/ 699263 w 1429679"/>
                  <a:gd name="connsiteY47" fmla="*/ 329238 h 993775"/>
                  <a:gd name="connsiteX48" fmla="*/ 697123 w 1429679"/>
                  <a:gd name="connsiteY48" fmla="*/ 325671 h 993775"/>
                  <a:gd name="connsiteX49" fmla="*/ 687851 w 1429679"/>
                  <a:gd name="connsiteY49" fmla="*/ 311403 h 993775"/>
                  <a:gd name="connsiteX50" fmla="*/ 677866 w 1429679"/>
                  <a:gd name="connsiteY50" fmla="*/ 292142 h 993775"/>
                  <a:gd name="connsiteX51" fmla="*/ 675726 w 1429679"/>
                  <a:gd name="connsiteY51" fmla="*/ 287861 h 993775"/>
                  <a:gd name="connsiteX52" fmla="*/ 657896 w 1429679"/>
                  <a:gd name="connsiteY52" fmla="*/ 258612 h 993775"/>
                  <a:gd name="connsiteX53" fmla="*/ 637925 w 1429679"/>
                  <a:gd name="connsiteY53" fmla="*/ 232929 h 993775"/>
                  <a:gd name="connsiteX54" fmla="*/ 612249 w 1429679"/>
                  <a:gd name="connsiteY54" fmla="*/ 207247 h 993775"/>
                  <a:gd name="connsiteX55" fmla="*/ 592279 w 1429679"/>
                  <a:gd name="connsiteY55" fmla="*/ 199399 h 993775"/>
                  <a:gd name="connsiteX56" fmla="*/ 578728 w 1429679"/>
                  <a:gd name="connsiteY56" fmla="*/ 202966 h 993775"/>
                  <a:gd name="connsiteX57" fmla="*/ 575875 w 1429679"/>
                  <a:gd name="connsiteY57" fmla="*/ 203680 h 993775"/>
                  <a:gd name="connsiteX58" fmla="*/ 558044 w 1429679"/>
                  <a:gd name="connsiteY58" fmla="*/ 232929 h 993775"/>
                  <a:gd name="connsiteX59" fmla="*/ 554478 w 1429679"/>
                  <a:gd name="connsiteY59" fmla="*/ 236496 h 993775"/>
                  <a:gd name="connsiteX60" fmla="*/ 552338 w 1429679"/>
                  <a:gd name="connsiteY60" fmla="*/ 235783 h 993775"/>
                  <a:gd name="connsiteX61" fmla="*/ 494567 w 1429679"/>
                  <a:gd name="connsiteY61" fmla="*/ 183705 h 993775"/>
                  <a:gd name="connsiteX62" fmla="*/ 272041 w 1429679"/>
                  <a:gd name="connsiteY62" fmla="*/ 52439 h 993775"/>
                  <a:gd name="connsiteX63" fmla="*/ 154359 w 1429679"/>
                  <a:gd name="connsiteY63" fmla="*/ 31750 h 993775"/>
                  <a:gd name="connsiteX64" fmla="*/ 154627 w 1429679"/>
                  <a:gd name="connsiteY64" fmla="*/ 0 h 993775"/>
                  <a:gd name="connsiteX65" fmla="*/ 282360 w 1429679"/>
                  <a:gd name="connsiteY65" fmla="*/ 22132 h 993775"/>
                  <a:gd name="connsiteX66" fmla="*/ 514990 w 1429679"/>
                  <a:gd name="connsiteY66" fmla="*/ 159204 h 993775"/>
                  <a:gd name="connsiteX67" fmla="*/ 546388 w 1429679"/>
                  <a:gd name="connsiteY67" fmla="*/ 186333 h 993775"/>
                  <a:gd name="connsiteX68" fmla="*/ 562800 w 1429679"/>
                  <a:gd name="connsiteY68" fmla="*/ 174910 h 993775"/>
                  <a:gd name="connsiteX69" fmla="*/ 565654 w 1429679"/>
                  <a:gd name="connsiteY69" fmla="*/ 174196 h 993775"/>
                  <a:gd name="connsiteX70" fmla="*/ 592771 w 1429679"/>
                  <a:gd name="connsiteY70" fmla="*/ 167771 h 993775"/>
                  <a:gd name="connsiteX71" fmla="*/ 633445 w 1429679"/>
                  <a:gd name="connsiteY71" fmla="*/ 182763 h 993775"/>
                  <a:gd name="connsiteX72" fmla="*/ 661989 w 1429679"/>
                  <a:gd name="connsiteY72" fmla="*/ 212034 h 993775"/>
                  <a:gd name="connsiteX73" fmla="*/ 661989 w 1429679"/>
                  <a:gd name="connsiteY73" fmla="*/ 212748 h 993775"/>
                  <a:gd name="connsiteX74" fmla="*/ 684110 w 1429679"/>
                  <a:gd name="connsiteY74" fmla="*/ 240591 h 993775"/>
                  <a:gd name="connsiteX75" fmla="*/ 704091 w 1429679"/>
                  <a:gd name="connsiteY75" fmla="*/ 273431 h 993775"/>
                  <a:gd name="connsiteX76" fmla="*/ 706232 w 1429679"/>
                  <a:gd name="connsiteY76" fmla="*/ 277715 h 993775"/>
                  <a:gd name="connsiteX77" fmla="*/ 714795 w 1429679"/>
                  <a:gd name="connsiteY77" fmla="*/ 293421 h 993775"/>
                  <a:gd name="connsiteX78" fmla="*/ 723358 w 1429679"/>
                  <a:gd name="connsiteY78" fmla="*/ 277715 h 993775"/>
                  <a:gd name="connsiteX79" fmla="*/ 725498 w 1429679"/>
                  <a:gd name="connsiteY79" fmla="*/ 273431 h 993775"/>
                  <a:gd name="connsiteX80" fmla="*/ 745479 w 1429679"/>
                  <a:gd name="connsiteY80" fmla="*/ 240591 h 993775"/>
                  <a:gd name="connsiteX81" fmla="*/ 767600 w 1429679"/>
                  <a:gd name="connsiteY81" fmla="*/ 212748 h 993775"/>
                  <a:gd name="connsiteX82" fmla="*/ 796144 w 1429679"/>
                  <a:gd name="connsiteY82" fmla="*/ 182763 h 993775"/>
                  <a:gd name="connsiteX83" fmla="*/ 836818 w 1429679"/>
                  <a:gd name="connsiteY83" fmla="*/ 167771 h 993775"/>
                  <a:gd name="connsiteX84" fmla="*/ 863935 w 1429679"/>
                  <a:gd name="connsiteY84" fmla="*/ 174196 h 993775"/>
                  <a:gd name="connsiteX85" fmla="*/ 866789 w 1429679"/>
                  <a:gd name="connsiteY85" fmla="*/ 174910 h 993775"/>
                  <a:gd name="connsiteX86" fmla="*/ 883202 w 1429679"/>
                  <a:gd name="connsiteY86" fmla="*/ 186333 h 993775"/>
                  <a:gd name="connsiteX87" fmla="*/ 1146516 w 1429679"/>
                  <a:gd name="connsiteY87" fmla="*/ 22132 h 993775"/>
                  <a:gd name="connsiteX88" fmla="*/ 1274248 w 1429679"/>
                  <a:gd name="connsiteY88" fmla="*/ 0 h 993775"/>
                  <a:gd name="connsiteX89" fmla="*/ 1337044 w 1429679"/>
                  <a:gd name="connsiteY89" fmla="*/ 5711 h 993775"/>
                  <a:gd name="connsiteX90" fmla="*/ 1410544 w 1429679"/>
                  <a:gd name="connsiteY90" fmla="*/ 48547 h 993775"/>
                  <a:gd name="connsiteX91" fmla="*/ 1428384 w 1429679"/>
                  <a:gd name="connsiteY91" fmla="*/ 132075 h 993775"/>
                  <a:gd name="connsiteX92" fmla="*/ 1380573 w 1429679"/>
                  <a:gd name="connsiteY92" fmla="*/ 287709 h 993775"/>
                  <a:gd name="connsiteX93" fmla="*/ 1235001 w 1429679"/>
                  <a:gd name="connsiteY93" fmla="*/ 552573 h 993775"/>
                  <a:gd name="connsiteX94" fmla="*/ 1166496 w 1429679"/>
                  <a:gd name="connsiteY94" fmla="*/ 616826 h 993775"/>
                  <a:gd name="connsiteX95" fmla="*/ 1175060 w 1429679"/>
                  <a:gd name="connsiteY95" fmla="*/ 776744 h 993775"/>
                  <a:gd name="connsiteX96" fmla="*/ 1098705 w 1429679"/>
                  <a:gd name="connsiteY96" fmla="*/ 920955 h 993775"/>
                  <a:gd name="connsiteX97" fmla="*/ 950279 w 1429679"/>
                  <a:gd name="connsiteY97" fmla="*/ 990919 h 993775"/>
                  <a:gd name="connsiteX98" fmla="*/ 917454 w 1429679"/>
                  <a:gd name="connsiteY98" fmla="*/ 993775 h 993775"/>
                  <a:gd name="connsiteX99" fmla="*/ 781158 w 1429679"/>
                  <a:gd name="connsiteY99" fmla="*/ 939517 h 993775"/>
                  <a:gd name="connsiteX100" fmla="*/ 714081 w 1429679"/>
                  <a:gd name="connsiteY100" fmla="*/ 978783 h 993775"/>
                  <a:gd name="connsiteX101" fmla="*/ 649144 w 1429679"/>
                  <a:gd name="connsiteY101" fmla="*/ 940945 h 993775"/>
                  <a:gd name="connsiteX102" fmla="*/ 542106 w 1429679"/>
                  <a:gd name="connsiteY102" fmla="*/ 990919 h 993775"/>
                  <a:gd name="connsiteX103" fmla="*/ 509995 w 1429679"/>
                  <a:gd name="connsiteY103" fmla="*/ 992347 h 993775"/>
                  <a:gd name="connsiteX104" fmla="*/ 380121 w 1429679"/>
                  <a:gd name="connsiteY104" fmla="*/ 959507 h 993775"/>
                  <a:gd name="connsiteX105" fmla="*/ 287355 w 1429679"/>
                  <a:gd name="connsiteY105" fmla="*/ 862414 h 993775"/>
                  <a:gd name="connsiteX106" fmla="*/ 245967 w 1429679"/>
                  <a:gd name="connsiteY106" fmla="*/ 724628 h 993775"/>
                  <a:gd name="connsiteX107" fmla="*/ 263806 w 1429679"/>
                  <a:gd name="connsiteY107" fmla="*/ 617540 h 993775"/>
                  <a:gd name="connsiteX108" fmla="*/ 203865 w 1429679"/>
                  <a:gd name="connsiteY108" fmla="*/ 564710 h 993775"/>
                  <a:gd name="connsiteX109" fmla="*/ 6201 w 1429679"/>
                  <a:gd name="connsiteY109" fmla="*/ 162060 h 993775"/>
                  <a:gd name="connsiteX110" fmla="*/ 2633 w 1429679"/>
                  <a:gd name="connsiteY110" fmla="*/ 141356 h 993775"/>
                  <a:gd name="connsiteX111" fmla="*/ 1919 w 1429679"/>
                  <a:gd name="connsiteY111" fmla="*/ 139214 h 993775"/>
                  <a:gd name="connsiteX112" fmla="*/ 100394 w 1429679"/>
                  <a:gd name="connsiteY112" fmla="*/ 4284 h 993775"/>
                  <a:gd name="connsiteX113" fmla="*/ 154627 w 1429679"/>
                  <a:gd name="connsiteY113" fmla="*/ 0 h 993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</a:cxnLst>
                <a:rect l="l" t="t" r="r" b="b"/>
                <a:pathLst>
                  <a:path w="1429679" h="993775">
                    <a:moveTo>
                      <a:pt x="154359" y="31750"/>
                    </a:moveTo>
                    <a:cubicBezTo>
                      <a:pt x="137955" y="31750"/>
                      <a:pt x="121551" y="32464"/>
                      <a:pt x="105147" y="35317"/>
                    </a:cubicBezTo>
                    <a:cubicBezTo>
                      <a:pt x="46662" y="44591"/>
                      <a:pt x="24552" y="75268"/>
                      <a:pt x="33111" y="134480"/>
                    </a:cubicBezTo>
                    <a:cubicBezTo>
                      <a:pt x="33111" y="135907"/>
                      <a:pt x="33111" y="136620"/>
                      <a:pt x="33111" y="138047"/>
                    </a:cubicBezTo>
                    <a:cubicBezTo>
                      <a:pt x="33824" y="142327"/>
                      <a:pt x="34537" y="148035"/>
                      <a:pt x="36677" y="154455"/>
                    </a:cubicBezTo>
                    <a:cubicBezTo>
                      <a:pt x="73052" y="290715"/>
                      <a:pt x="136529" y="419127"/>
                      <a:pt x="229248" y="546112"/>
                    </a:cubicBezTo>
                    <a:cubicBezTo>
                      <a:pt x="249931" y="574648"/>
                      <a:pt x="275607" y="592483"/>
                      <a:pt x="305563" y="599617"/>
                    </a:cubicBezTo>
                    <a:cubicBezTo>
                      <a:pt x="305563" y="600331"/>
                      <a:pt x="304850" y="601044"/>
                      <a:pt x="304850" y="601758"/>
                    </a:cubicBezTo>
                    <a:cubicBezTo>
                      <a:pt x="264909" y="680232"/>
                      <a:pt x="267762" y="765126"/>
                      <a:pt x="314121" y="846454"/>
                    </a:cubicBezTo>
                    <a:cubicBezTo>
                      <a:pt x="356915" y="921361"/>
                      <a:pt x="423958" y="960598"/>
                      <a:pt x="509545" y="960598"/>
                    </a:cubicBezTo>
                    <a:cubicBezTo>
                      <a:pt x="518817" y="960598"/>
                      <a:pt x="528802" y="960598"/>
                      <a:pt x="538787" y="959172"/>
                    </a:cubicBezTo>
                    <a:cubicBezTo>
                      <a:pt x="593705" y="954178"/>
                      <a:pt x="635786" y="922788"/>
                      <a:pt x="662888" y="867143"/>
                    </a:cubicBezTo>
                    <a:cubicBezTo>
                      <a:pt x="662175" y="883551"/>
                      <a:pt x="665741" y="901386"/>
                      <a:pt x="672160" y="917794"/>
                    </a:cubicBezTo>
                    <a:cubicBezTo>
                      <a:pt x="679292" y="935629"/>
                      <a:pt x="694983" y="947044"/>
                      <a:pt x="713527" y="947044"/>
                    </a:cubicBezTo>
                    <a:cubicBezTo>
                      <a:pt x="730645" y="947044"/>
                      <a:pt x="745622" y="937770"/>
                      <a:pt x="754894" y="921361"/>
                    </a:cubicBezTo>
                    <a:cubicBezTo>
                      <a:pt x="759887" y="911374"/>
                      <a:pt x="762740" y="901386"/>
                      <a:pt x="763453" y="892112"/>
                    </a:cubicBezTo>
                    <a:cubicBezTo>
                      <a:pt x="763453" y="883551"/>
                      <a:pt x="763453" y="874277"/>
                      <a:pt x="764166" y="864289"/>
                    </a:cubicBezTo>
                    <a:cubicBezTo>
                      <a:pt x="764166" y="865003"/>
                      <a:pt x="764166" y="865003"/>
                      <a:pt x="764166" y="865716"/>
                    </a:cubicBezTo>
                    <a:cubicBezTo>
                      <a:pt x="791982" y="924215"/>
                      <a:pt x="851893" y="962025"/>
                      <a:pt x="916796" y="962025"/>
                    </a:cubicBezTo>
                    <a:cubicBezTo>
                      <a:pt x="926068" y="962025"/>
                      <a:pt x="935340" y="961312"/>
                      <a:pt x="943899" y="959885"/>
                    </a:cubicBezTo>
                    <a:cubicBezTo>
                      <a:pt x="1051596" y="942050"/>
                      <a:pt x="1122205" y="874990"/>
                      <a:pt x="1143602" y="770120"/>
                    </a:cubicBezTo>
                    <a:cubicBezTo>
                      <a:pt x="1157153" y="702347"/>
                      <a:pt x="1150734" y="645988"/>
                      <a:pt x="1122918" y="598904"/>
                    </a:cubicBezTo>
                    <a:cubicBezTo>
                      <a:pt x="1162859" y="590343"/>
                      <a:pt x="1187822" y="563234"/>
                      <a:pt x="1208505" y="533984"/>
                    </a:cubicBezTo>
                    <a:cubicBezTo>
                      <a:pt x="1261284" y="461218"/>
                      <a:pt x="1306217" y="379176"/>
                      <a:pt x="1351150" y="275733"/>
                    </a:cubicBezTo>
                    <a:cubicBezTo>
                      <a:pt x="1370407" y="230789"/>
                      <a:pt x="1389664" y="182278"/>
                      <a:pt x="1396083" y="128773"/>
                    </a:cubicBezTo>
                    <a:cubicBezTo>
                      <a:pt x="1402502" y="78121"/>
                      <a:pt x="1379679" y="46018"/>
                      <a:pt x="1330466" y="36744"/>
                    </a:cubicBezTo>
                    <a:cubicBezTo>
                      <a:pt x="1311209" y="33177"/>
                      <a:pt x="1292666" y="31750"/>
                      <a:pt x="1273409" y="31750"/>
                    </a:cubicBezTo>
                    <a:cubicBezTo>
                      <a:pt x="1234894" y="31750"/>
                      <a:pt x="1195667" y="38171"/>
                      <a:pt x="1156440" y="52439"/>
                    </a:cubicBezTo>
                    <a:cubicBezTo>
                      <a:pt x="1056588" y="87395"/>
                      <a:pt x="964582" y="148035"/>
                      <a:pt x="876856" y="235783"/>
                    </a:cubicBezTo>
                    <a:cubicBezTo>
                      <a:pt x="876142" y="236496"/>
                      <a:pt x="874716" y="236496"/>
                      <a:pt x="874003" y="236496"/>
                    </a:cubicBezTo>
                    <a:cubicBezTo>
                      <a:pt x="872576" y="236496"/>
                      <a:pt x="870437" y="235069"/>
                      <a:pt x="870437" y="232929"/>
                    </a:cubicBezTo>
                    <a:cubicBezTo>
                      <a:pt x="871150" y="220801"/>
                      <a:pt x="864018" y="209387"/>
                      <a:pt x="852606" y="203680"/>
                    </a:cubicBezTo>
                    <a:cubicBezTo>
                      <a:pt x="852606" y="203680"/>
                      <a:pt x="852606" y="203680"/>
                      <a:pt x="849753" y="202966"/>
                    </a:cubicBezTo>
                    <a:cubicBezTo>
                      <a:pt x="845474" y="200826"/>
                      <a:pt x="841194" y="199399"/>
                      <a:pt x="836202" y="199399"/>
                    </a:cubicBezTo>
                    <a:cubicBezTo>
                      <a:pt x="829070" y="199399"/>
                      <a:pt x="821937" y="202253"/>
                      <a:pt x="816232" y="207247"/>
                    </a:cubicBezTo>
                    <a:cubicBezTo>
                      <a:pt x="805533" y="215808"/>
                      <a:pt x="797688" y="225082"/>
                      <a:pt x="790555" y="232929"/>
                    </a:cubicBezTo>
                    <a:cubicBezTo>
                      <a:pt x="783423" y="241490"/>
                      <a:pt x="777004" y="250051"/>
                      <a:pt x="770585" y="258612"/>
                    </a:cubicBezTo>
                    <a:cubicBezTo>
                      <a:pt x="764166" y="268599"/>
                      <a:pt x="757747" y="277874"/>
                      <a:pt x="752755" y="287861"/>
                    </a:cubicBezTo>
                    <a:cubicBezTo>
                      <a:pt x="752755" y="287861"/>
                      <a:pt x="752755" y="287861"/>
                      <a:pt x="750615" y="292142"/>
                    </a:cubicBezTo>
                    <a:cubicBezTo>
                      <a:pt x="747049" y="299276"/>
                      <a:pt x="744196" y="305696"/>
                      <a:pt x="740630" y="311403"/>
                    </a:cubicBezTo>
                    <a:cubicBezTo>
                      <a:pt x="740630" y="311403"/>
                      <a:pt x="740630" y="311403"/>
                      <a:pt x="731358" y="325671"/>
                    </a:cubicBezTo>
                    <a:cubicBezTo>
                      <a:pt x="731358" y="325671"/>
                      <a:pt x="731358" y="325671"/>
                      <a:pt x="729218" y="329238"/>
                    </a:cubicBezTo>
                    <a:cubicBezTo>
                      <a:pt x="727078" y="332805"/>
                      <a:pt x="724939" y="337086"/>
                      <a:pt x="723512" y="340653"/>
                    </a:cubicBezTo>
                    <a:cubicBezTo>
                      <a:pt x="722799" y="340653"/>
                      <a:pt x="722799" y="340653"/>
                      <a:pt x="722799" y="341366"/>
                    </a:cubicBezTo>
                    <a:cubicBezTo>
                      <a:pt x="721373" y="344933"/>
                      <a:pt x="717807" y="346360"/>
                      <a:pt x="714240" y="346360"/>
                    </a:cubicBezTo>
                    <a:cubicBezTo>
                      <a:pt x="710674" y="346360"/>
                      <a:pt x="707108" y="344933"/>
                      <a:pt x="705682" y="341366"/>
                    </a:cubicBezTo>
                    <a:cubicBezTo>
                      <a:pt x="705682" y="341366"/>
                      <a:pt x="705682" y="340653"/>
                      <a:pt x="705682" y="340653"/>
                    </a:cubicBezTo>
                    <a:cubicBezTo>
                      <a:pt x="703542" y="337086"/>
                      <a:pt x="701402" y="332805"/>
                      <a:pt x="699263" y="329238"/>
                    </a:cubicBezTo>
                    <a:cubicBezTo>
                      <a:pt x="699263" y="329238"/>
                      <a:pt x="699263" y="329238"/>
                      <a:pt x="697123" y="325671"/>
                    </a:cubicBezTo>
                    <a:cubicBezTo>
                      <a:pt x="697123" y="325671"/>
                      <a:pt x="697123" y="325671"/>
                      <a:pt x="687851" y="311403"/>
                    </a:cubicBezTo>
                    <a:cubicBezTo>
                      <a:pt x="684285" y="305696"/>
                      <a:pt x="681432" y="299276"/>
                      <a:pt x="677866" y="292142"/>
                    </a:cubicBezTo>
                    <a:cubicBezTo>
                      <a:pt x="677866" y="292142"/>
                      <a:pt x="677866" y="292142"/>
                      <a:pt x="675726" y="287861"/>
                    </a:cubicBezTo>
                    <a:cubicBezTo>
                      <a:pt x="670734" y="277874"/>
                      <a:pt x="664315" y="268599"/>
                      <a:pt x="657896" y="258612"/>
                    </a:cubicBezTo>
                    <a:cubicBezTo>
                      <a:pt x="651477" y="250051"/>
                      <a:pt x="645058" y="241490"/>
                      <a:pt x="637925" y="232929"/>
                    </a:cubicBezTo>
                    <a:cubicBezTo>
                      <a:pt x="630793" y="225082"/>
                      <a:pt x="622948" y="215808"/>
                      <a:pt x="612249" y="207247"/>
                    </a:cubicBezTo>
                    <a:cubicBezTo>
                      <a:pt x="606544" y="202253"/>
                      <a:pt x="599411" y="199399"/>
                      <a:pt x="592279" y="199399"/>
                    </a:cubicBezTo>
                    <a:cubicBezTo>
                      <a:pt x="587286" y="199399"/>
                      <a:pt x="583007" y="200826"/>
                      <a:pt x="578728" y="202966"/>
                    </a:cubicBezTo>
                    <a:cubicBezTo>
                      <a:pt x="578728" y="202966"/>
                      <a:pt x="578728" y="202966"/>
                      <a:pt x="575875" y="203680"/>
                    </a:cubicBezTo>
                    <a:cubicBezTo>
                      <a:pt x="564463" y="209387"/>
                      <a:pt x="557331" y="220801"/>
                      <a:pt x="558044" y="232929"/>
                    </a:cubicBezTo>
                    <a:cubicBezTo>
                      <a:pt x="558044" y="235069"/>
                      <a:pt x="555905" y="236496"/>
                      <a:pt x="554478" y="236496"/>
                    </a:cubicBezTo>
                    <a:cubicBezTo>
                      <a:pt x="553765" y="236496"/>
                      <a:pt x="553052" y="236496"/>
                      <a:pt x="552338" y="235783"/>
                    </a:cubicBezTo>
                    <a:cubicBezTo>
                      <a:pt x="534508" y="217948"/>
                      <a:pt x="515251" y="200826"/>
                      <a:pt x="494567" y="183705"/>
                    </a:cubicBezTo>
                    <a:cubicBezTo>
                      <a:pt x="419679" y="120925"/>
                      <a:pt x="346930" y="78121"/>
                      <a:pt x="272041" y="52439"/>
                    </a:cubicBezTo>
                    <a:cubicBezTo>
                      <a:pt x="231387" y="38171"/>
                      <a:pt x="192873" y="31750"/>
                      <a:pt x="154359" y="31750"/>
                    </a:cubicBezTo>
                    <a:close/>
                    <a:moveTo>
                      <a:pt x="154627" y="0"/>
                    </a:moveTo>
                    <a:cubicBezTo>
                      <a:pt x="196729" y="0"/>
                      <a:pt x="238117" y="7139"/>
                      <a:pt x="282360" y="22132"/>
                    </a:cubicBezTo>
                    <a:cubicBezTo>
                      <a:pt x="360854" y="49261"/>
                      <a:pt x="437208" y="94237"/>
                      <a:pt x="514990" y="159204"/>
                    </a:cubicBezTo>
                    <a:cubicBezTo>
                      <a:pt x="525693" y="168485"/>
                      <a:pt x="536397" y="177766"/>
                      <a:pt x="546388" y="186333"/>
                    </a:cubicBezTo>
                    <a:cubicBezTo>
                      <a:pt x="551383" y="182049"/>
                      <a:pt x="557091" y="178480"/>
                      <a:pt x="562800" y="174910"/>
                    </a:cubicBezTo>
                    <a:cubicBezTo>
                      <a:pt x="562800" y="174910"/>
                      <a:pt x="562800" y="174910"/>
                      <a:pt x="565654" y="174196"/>
                    </a:cubicBezTo>
                    <a:cubicBezTo>
                      <a:pt x="574218" y="169913"/>
                      <a:pt x="583494" y="167771"/>
                      <a:pt x="592771" y="167771"/>
                    </a:cubicBezTo>
                    <a:cubicBezTo>
                      <a:pt x="607043" y="167771"/>
                      <a:pt x="622028" y="173482"/>
                      <a:pt x="633445" y="182763"/>
                    </a:cubicBezTo>
                    <a:cubicBezTo>
                      <a:pt x="645576" y="193472"/>
                      <a:pt x="654853" y="203467"/>
                      <a:pt x="661989" y="212034"/>
                    </a:cubicBezTo>
                    <a:cubicBezTo>
                      <a:pt x="661989" y="212034"/>
                      <a:pt x="661989" y="212034"/>
                      <a:pt x="661989" y="212748"/>
                    </a:cubicBezTo>
                    <a:cubicBezTo>
                      <a:pt x="669838" y="221315"/>
                      <a:pt x="676974" y="230596"/>
                      <a:pt x="684110" y="240591"/>
                    </a:cubicBezTo>
                    <a:cubicBezTo>
                      <a:pt x="691960" y="251300"/>
                      <a:pt x="698382" y="262722"/>
                      <a:pt x="704091" y="273431"/>
                    </a:cubicBezTo>
                    <a:cubicBezTo>
                      <a:pt x="704091" y="273431"/>
                      <a:pt x="704091" y="273431"/>
                      <a:pt x="706232" y="277715"/>
                    </a:cubicBezTo>
                    <a:cubicBezTo>
                      <a:pt x="709086" y="283426"/>
                      <a:pt x="711940" y="289137"/>
                      <a:pt x="714795" y="293421"/>
                    </a:cubicBezTo>
                    <a:cubicBezTo>
                      <a:pt x="717649" y="289137"/>
                      <a:pt x="720503" y="283426"/>
                      <a:pt x="723358" y="277715"/>
                    </a:cubicBezTo>
                    <a:cubicBezTo>
                      <a:pt x="723358" y="277715"/>
                      <a:pt x="723358" y="277715"/>
                      <a:pt x="725498" y="273431"/>
                    </a:cubicBezTo>
                    <a:cubicBezTo>
                      <a:pt x="731207" y="262722"/>
                      <a:pt x="737629" y="251300"/>
                      <a:pt x="745479" y="240591"/>
                    </a:cubicBezTo>
                    <a:cubicBezTo>
                      <a:pt x="752615" y="230596"/>
                      <a:pt x="759751" y="221315"/>
                      <a:pt x="767600" y="212748"/>
                    </a:cubicBezTo>
                    <a:cubicBezTo>
                      <a:pt x="774736" y="203467"/>
                      <a:pt x="784013" y="193472"/>
                      <a:pt x="796144" y="182763"/>
                    </a:cubicBezTo>
                    <a:cubicBezTo>
                      <a:pt x="807561" y="173482"/>
                      <a:pt x="822547" y="167771"/>
                      <a:pt x="836818" y="167771"/>
                    </a:cubicBezTo>
                    <a:cubicBezTo>
                      <a:pt x="846095" y="167771"/>
                      <a:pt x="855372" y="169913"/>
                      <a:pt x="863935" y="174196"/>
                    </a:cubicBezTo>
                    <a:cubicBezTo>
                      <a:pt x="863935" y="174196"/>
                      <a:pt x="863935" y="174196"/>
                      <a:pt x="866789" y="174910"/>
                    </a:cubicBezTo>
                    <a:cubicBezTo>
                      <a:pt x="872498" y="178480"/>
                      <a:pt x="878206" y="182049"/>
                      <a:pt x="883202" y="186333"/>
                    </a:cubicBezTo>
                    <a:cubicBezTo>
                      <a:pt x="965978" y="109230"/>
                      <a:pt x="1053036" y="55686"/>
                      <a:pt x="1146516" y="22132"/>
                    </a:cubicBezTo>
                    <a:cubicBezTo>
                      <a:pt x="1189331" y="7139"/>
                      <a:pt x="1232147" y="0"/>
                      <a:pt x="1274248" y="0"/>
                    </a:cubicBezTo>
                    <a:cubicBezTo>
                      <a:pt x="1294942" y="0"/>
                      <a:pt x="1316350" y="1428"/>
                      <a:pt x="1337044" y="5711"/>
                    </a:cubicBezTo>
                    <a:cubicBezTo>
                      <a:pt x="1369156" y="11423"/>
                      <a:pt x="1394845" y="26415"/>
                      <a:pt x="1410544" y="48547"/>
                    </a:cubicBezTo>
                    <a:cubicBezTo>
                      <a:pt x="1426243" y="70678"/>
                      <a:pt x="1432665" y="99235"/>
                      <a:pt x="1428384" y="132075"/>
                    </a:cubicBezTo>
                    <a:cubicBezTo>
                      <a:pt x="1421248" y="189903"/>
                      <a:pt x="1400554" y="240591"/>
                      <a:pt x="1380573" y="287709"/>
                    </a:cubicBezTo>
                    <a:cubicBezTo>
                      <a:pt x="1335617" y="393369"/>
                      <a:pt x="1289234" y="477612"/>
                      <a:pt x="1235001" y="552573"/>
                    </a:cubicBezTo>
                    <a:cubicBezTo>
                      <a:pt x="1217875" y="576133"/>
                      <a:pt x="1196467" y="600406"/>
                      <a:pt x="1166496" y="616826"/>
                    </a:cubicBezTo>
                    <a:cubicBezTo>
                      <a:pt x="1184336" y="663231"/>
                      <a:pt x="1187191" y="716775"/>
                      <a:pt x="1175060" y="776744"/>
                    </a:cubicBezTo>
                    <a:cubicBezTo>
                      <a:pt x="1162929" y="835285"/>
                      <a:pt x="1137239" y="883832"/>
                      <a:pt x="1098705" y="920955"/>
                    </a:cubicBezTo>
                    <a:cubicBezTo>
                      <a:pt x="1059458" y="957365"/>
                      <a:pt x="1009507" y="980925"/>
                      <a:pt x="950279" y="990919"/>
                    </a:cubicBezTo>
                    <a:cubicBezTo>
                      <a:pt x="939575" y="993061"/>
                      <a:pt x="928158" y="993775"/>
                      <a:pt x="917454" y="993775"/>
                    </a:cubicBezTo>
                    <a:cubicBezTo>
                      <a:pt x="866075" y="993775"/>
                      <a:pt x="817551" y="973785"/>
                      <a:pt x="781158" y="939517"/>
                    </a:cubicBezTo>
                    <a:cubicBezTo>
                      <a:pt x="766173" y="964504"/>
                      <a:pt x="741197" y="978783"/>
                      <a:pt x="714081" y="978783"/>
                    </a:cubicBezTo>
                    <a:cubicBezTo>
                      <a:pt x="686965" y="978783"/>
                      <a:pt x="662703" y="964504"/>
                      <a:pt x="649144" y="940945"/>
                    </a:cubicBezTo>
                    <a:cubicBezTo>
                      <a:pt x="620601" y="970216"/>
                      <a:pt x="584208" y="986636"/>
                      <a:pt x="542106" y="990919"/>
                    </a:cubicBezTo>
                    <a:cubicBezTo>
                      <a:pt x="531402" y="992347"/>
                      <a:pt x="520698" y="992347"/>
                      <a:pt x="509995" y="992347"/>
                    </a:cubicBezTo>
                    <a:cubicBezTo>
                      <a:pt x="462184" y="992347"/>
                      <a:pt x="417942" y="981639"/>
                      <a:pt x="380121" y="959507"/>
                    </a:cubicBezTo>
                    <a:cubicBezTo>
                      <a:pt x="342301" y="937376"/>
                      <a:pt x="310903" y="904535"/>
                      <a:pt x="287355" y="862414"/>
                    </a:cubicBezTo>
                    <a:cubicBezTo>
                      <a:pt x="261666" y="817437"/>
                      <a:pt x="248107" y="771032"/>
                      <a:pt x="245967" y="724628"/>
                    </a:cubicBezTo>
                    <a:cubicBezTo>
                      <a:pt x="244539" y="688218"/>
                      <a:pt x="250248" y="652522"/>
                      <a:pt x="263806" y="617540"/>
                    </a:cubicBezTo>
                    <a:cubicBezTo>
                      <a:pt x="240971" y="605403"/>
                      <a:pt x="220991" y="588269"/>
                      <a:pt x="203865" y="564710"/>
                    </a:cubicBezTo>
                    <a:cubicBezTo>
                      <a:pt x="108957" y="434063"/>
                      <a:pt x="44021" y="302702"/>
                      <a:pt x="6201" y="162060"/>
                    </a:cubicBezTo>
                    <a:cubicBezTo>
                      <a:pt x="4060" y="154207"/>
                      <a:pt x="3346" y="147067"/>
                      <a:pt x="2633" y="141356"/>
                    </a:cubicBezTo>
                    <a:cubicBezTo>
                      <a:pt x="2633" y="140642"/>
                      <a:pt x="1919" y="139928"/>
                      <a:pt x="1919" y="139214"/>
                    </a:cubicBezTo>
                    <a:cubicBezTo>
                      <a:pt x="-8785" y="62825"/>
                      <a:pt x="25468" y="16420"/>
                      <a:pt x="100394" y="4284"/>
                    </a:cubicBezTo>
                    <a:cubicBezTo>
                      <a:pt x="118234" y="1428"/>
                      <a:pt x="136787" y="0"/>
                      <a:pt x="1546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63"/>
                <a:endParaRPr lang="en-US" dirty="0">
                  <a:solidFill>
                    <a:srgbClr val="000000"/>
                  </a:solidFill>
                  <a:latin typeface="Arial" panose="020B0604020202020204"/>
                </a:endParaRPr>
              </a:p>
            </p:txBody>
          </p:sp>
          <p:sp>
            <p:nvSpPr>
              <p:cNvPr id="22" name="Freeform 81">
                <a:extLst>
                  <a:ext uri="{FF2B5EF4-FFF2-40B4-BE49-F238E27FC236}">
                    <a16:creationId xmlns:a16="http://schemas.microsoft.com/office/drawing/2014/main" id="{413841D5-3010-408A-94F4-8F2383E04D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4603" y="2994539"/>
                <a:ext cx="1305168" cy="867639"/>
              </a:xfrm>
              <a:custGeom>
                <a:avLst/>
                <a:gdLst>
                  <a:gd name="connsiteX0" fmla="*/ 992055 w 1305168"/>
                  <a:gd name="connsiteY0" fmla="*/ 283189 h 867639"/>
                  <a:gd name="connsiteX1" fmla="*/ 909299 w 1305168"/>
                  <a:gd name="connsiteY1" fmla="*/ 312593 h 867639"/>
                  <a:gd name="connsiteX2" fmla="*/ 865781 w 1305168"/>
                  <a:gd name="connsiteY2" fmla="*/ 378572 h 867639"/>
                  <a:gd name="connsiteX3" fmla="*/ 886470 w 1305168"/>
                  <a:gd name="connsiteY3" fmla="*/ 435228 h 867639"/>
                  <a:gd name="connsiteX4" fmla="*/ 912866 w 1305168"/>
                  <a:gd name="connsiteY4" fmla="*/ 442399 h 867639"/>
                  <a:gd name="connsiteX5" fmla="*/ 977787 w 1305168"/>
                  <a:gd name="connsiteY5" fmla="*/ 415147 h 867639"/>
                  <a:gd name="connsiteX6" fmla="*/ 1024159 w 1305168"/>
                  <a:gd name="connsiteY6" fmla="*/ 351320 h 867639"/>
                  <a:gd name="connsiteX7" fmla="*/ 992055 w 1305168"/>
                  <a:gd name="connsiteY7" fmla="*/ 283189 h 867639"/>
                  <a:gd name="connsiteX8" fmla="*/ 324025 w 1305168"/>
                  <a:gd name="connsiteY8" fmla="*/ 282167 h 867639"/>
                  <a:gd name="connsiteX9" fmla="*/ 302017 w 1305168"/>
                  <a:gd name="connsiteY9" fmla="*/ 286175 h 867639"/>
                  <a:gd name="connsiteX10" fmla="*/ 276865 w 1305168"/>
                  <a:gd name="connsiteY10" fmla="*/ 342471 h 867639"/>
                  <a:gd name="connsiteX11" fmla="*/ 284770 w 1305168"/>
                  <a:gd name="connsiteY11" fmla="*/ 365988 h 867639"/>
                  <a:gd name="connsiteX12" fmla="*/ 391844 w 1305168"/>
                  <a:gd name="connsiteY12" fmla="*/ 440812 h 867639"/>
                  <a:gd name="connsiteX13" fmla="*/ 413403 w 1305168"/>
                  <a:gd name="connsiteY13" fmla="*/ 436536 h 867639"/>
                  <a:gd name="connsiteX14" fmla="*/ 439273 w 1305168"/>
                  <a:gd name="connsiteY14" fmla="*/ 380953 h 867639"/>
                  <a:gd name="connsiteX15" fmla="*/ 430650 w 1305168"/>
                  <a:gd name="connsiteY15" fmla="*/ 356724 h 867639"/>
                  <a:gd name="connsiteX16" fmla="*/ 346571 w 1305168"/>
                  <a:gd name="connsiteY16" fmla="*/ 286175 h 867639"/>
                  <a:gd name="connsiteX17" fmla="*/ 324025 w 1305168"/>
                  <a:gd name="connsiteY17" fmla="*/ 282167 h 867639"/>
                  <a:gd name="connsiteX18" fmla="*/ 1183334 w 1305168"/>
                  <a:gd name="connsiteY18" fmla="*/ 1412 h 867639"/>
                  <a:gd name="connsiteX19" fmla="*/ 1263647 w 1305168"/>
                  <a:gd name="connsiteY19" fmla="*/ 4712 h 867639"/>
                  <a:gd name="connsiteX20" fmla="*/ 1304340 w 1305168"/>
                  <a:gd name="connsiteY20" fmla="*/ 61785 h 867639"/>
                  <a:gd name="connsiteX21" fmla="*/ 1260792 w 1305168"/>
                  <a:gd name="connsiteY21" fmla="*/ 200187 h 867639"/>
                  <a:gd name="connsiteX22" fmla="*/ 1121581 w 1305168"/>
                  <a:gd name="connsiteY22" fmla="*/ 452734 h 867639"/>
                  <a:gd name="connsiteX23" fmla="*/ 1045908 w 1305168"/>
                  <a:gd name="connsiteY23" fmla="*/ 507667 h 867639"/>
                  <a:gd name="connsiteX24" fmla="*/ 1001646 w 1305168"/>
                  <a:gd name="connsiteY24" fmla="*/ 507667 h 867639"/>
                  <a:gd name="connsiteX25" fmla="*/ 1003788 w 1305168"/>
                  <a:gd name="connsiteY25" fmla="*/ 514088 h 867639"/>
                  <a:gd name="connsiteX26" fmla="*/ 1051619 w 1305168"/>
                  <a:gd name="connsiteY26" fmla="*/ 701001 h 867639"/>
                  <a:gd name="connsiteX27" fmla="*/ 877427 w 1305168"/>
                  <a:gd name="connsiteY27" fmla="*/ 865799 h 867639"/>
                  <a:gd name="connsiteX28" fmla="*/ 731078 w 1305168"/>
                  <a:gd name="connsiteY28" fmla="*/ 789464 h 867639"/>
                  <a:gd name="connsiteX29" fmla="*/ 696097 w 1305168"/>
                  <a:gd name="connsiteY29" fmla="*/ 628233 h 867639"/>
                  <a:gd name="connsiteX30" fmla="*/ 692527 w 1305168"/>
                  <a:gd name="connsiteY30" fmla="*/ 547618 h 867639"/>
                  <a:gd name="connsiteX31" fmla="*/ 687530 w 1305168"/>
                  <a:gd name="connsiteY31" fmla="*/ 546905 h 867639"/>
                  <a:gd name="connsiteX32" fmla="*/ 671110 w 1305168"/>
                  <a:gd name="connsiteY32" fmla="*/ 618959 h 867639"/>
                  <a:gd name="connsiteX33" fmla="*/ 671824 w 1305168"/>
                  <a:gd name="connsiteY33" fmla="*/ 740239 h 867639"/>
                  <a:gd name="connsiteX34" fmla="*/ 670396 w 1305168"/>
                  <a:gd name="connsiteY34" fmla="*/ 828702 h 867639"/>
                  <a:gd name="connsiteX35" fmla="*/ 665399 w 1305168"/>
                  <a:gd name="connsiteY35" fmla="*/ 843684 h 867639"/>
                  <a:gd name="connsiteX36" fmla="*/ 639698 w 1305168"/>
                  <a:gd name="connsiteY36" fmla="*/ 843684 h 867639"/>
                  <a:gd name="connsiteX37" fmla="*/ 632559 w 1305168"/>
                  <a:gd name="connsiteY37" fmla="*/ 804446 h 867639"/>
                  <a:gd name="connsiteX38" fmla="*/ 636129 w 1305168"/>
                  <a:gd name="connsiteY38" fmla="*/ 661764 h 867639"/>
                  <a:gd name="connsiteX39" fmla="*/ 612570 w 1305168"/>
                  <a:gd name="connsiteY39" fmla="*/ 544051 h 867639"/>
                  <a:gd name="connsiteX40" fmla="*/ 609001 w 1305168"/>
                  <a:gd name="connsiteY40" fmla="*/ 620386 h 867639"/>
                  <a:gd name="connsiteX41" fmla="*/ 576875 w 1305168"/>
                  <a:gd name="connsiteY41" fmla="*/ 781617 h 867639"/>
                  <a:gd name="connsiteX42" fmla="*/ 474074 w 1305168"/>
                  <a:gd name="connsiteY42" fmla="*/ 865799 h 867639"/>
                  <a:gd name="connsiteX43" fmla="*/ 279179 w 1305168"/>
                  <a:gd name="connsiteY43" fmla="*/ 768062 h 867639"/>
                  <a:gd name="connsiteX44" fmla="*/ 270612 w 1305168"/>
                  <a:gd name="connsiteY44" fmla="*/ 553325 h 867639"/>
                  <a:gd name="connsiteX45" fmla="*/ 304165 w 1305168"/>
                  <a:gd name="connsiteY45" fmla="*/ 507667 h 867639"/>
                  <a:gd name="connsiteX46" fmla="*/ 259903 w 1305168"/>
                  <a:gd name="connsiteY46" fmla="*/ 507667 h 867639"/>
                  <a:gd name="connsiteX47" fmla="*/ 192083 w 1305168"/>
                  <a:gd name="connsiteY47" fmla="*/ 464862 h 867639"/>
                  <a:gd name="connsiteX48" fmla="*/ 4327 w 1305168"/>
                  <a:gd name="connsiteY48" fmla="*/ 83187 h 867639"/>
                  <a:gd name="connsiteX49" fmla="*/ 1471 w 1305168"/>
                  <a:gd name="connsiteY49" fmla="*/ 67492 h 867639"/>
                  <a:gd name="connsiteX50" fmla="*/ 47875 w 1305168"/>
                  <a:gd name="connsiteY50" fmla="*/ 3998 h 867639"/>
                  <a:gd name="connsiteX51" fmla="*/ 199936 w 1305168"/>
                  <a:gd name="connsiteY51" fmla="*/ 18980 h 867639"/>
                  <a:gd name="connsiteX52" fmla="*/ 412678 w 1305168"/>
                  <a:gd name="connsiteY52" fmla="*/ 145254 h 867639"/>
                  <a:gd name="connsiteX53" fmla="*/ 565453 w 1305168"/>
                  <a:gd name="connsiteY53" fmla="*/ 317186 h 867639"/>
                  <a:gd name="connsiteX54" fmla="*/ 609715 w 1305168"/>
                  <a:gd name="connsiteY54" fmla="*/ 402795 h 867639"/>
                  <a:gd name="connsiteX55" fmla="*/ 623993 w 1305168"/>
                  <a:gd name="connsiteY55" fmla="*/ 385674 h 867639"/>
                  <a:gd name="connsiteX56" fmla="*/ 640412 w 1305168"/>
                  <a:gd name="connsiteY56" fmla="*/ 374259 h 867639"/>
                  <a:gd name="connsiteX57" fmla="*/ 629704 w 1305168"/>
                  <a:gd name="connsiteY57" fmla="*/ 353570 h 867639"/>
                  <a:gd name="connsiteX58" fmla="*/ 614712 w 1305168"/>
                  <a:gd name="connsiteY58" fmla="*/ 327887 h 867639"/>
                  <a:gd name="connsiteX59" fmla="*/ 597578 w 1305168"/>
                  <a:gd name="connsiteY59" fmla="*/ 303631 h 867639"/>
                  <a:gd name="connsiteX60" fmla="*/ 589012 w 1305168"/>
                  <a:gd name="connsiteY60" fmla="*/ 291503 h 867639"/>
                  <a:gd name="connsiteX61" fmla="*/ 579731 w 1305168"/>
                  <a:gd name="connsiteY61" fmla="*/ 280089 h 867639"/>
                  <a:gd name="connsiteX62" fmla="*/ 559742 w 1305168"/>
                  <a:gd name="connsiteY62" fmla="*/ 256546 h 867639"/>
                  <a:gd name="connsiteX63" fmla="*/ 543322 w 1305168"/>
                  <a:gd name="connsiteY63" fmla="*/ 230150 h 867639"/>
                  <a:gd name="connsiteX64" fmla="*/ 532613 w 1305168"/>
                  <a:gd name="connsiteY64" fmla="*/ 200900 h 867639"/>
                  <a:gd name="connsiteX65" fmla="*/ 527616 w 1305168"/>
                  <a:gd name="connsiteY65" fmla="*/ 169510 h 867639"/>
                  <a:gd name="connsiteX66" fmla="*/ 530472 w 1305168"/>
                  <a:gd name="connsiteY66" fmla="*/ 168083 h 867639"/>
                  <a:gd name="connsiteX67" fmla="*/ 551889 w 1305168"/>
                  <a:gd name="connsiteY67" fmla="*/ 190912 h 867639"/>
                  <a:gd name="connsiteX68" fmla="*/ 570450 w 1305168"/>
                  <a:gd name="connsiteY68" fmla="*/ 214455 h 867639"/>
                  <a:gd name="connsiteX69" fmla="*/ 586156 w 1305168"/>
                  <a:gd name="connsiteY69" fmla="*/ 239424 h 867639"/>
                  <a:gd name="connsiteX70" fmla="*/ 599720 w 1305168"/>
                  <a:gd name="connsiteY70" fmla="*/ 265820 h 867639"/>
                  <a:gd name="connsiteX71" fmla="*/ 608287 w 1305168"/>
                  <a:gd name="connsiteY71" fmla="*/ 278662 h 867639"/>
                  <a:gd name="connsiteX72" fmla="*/ 615426 w 1305168"/>
                  <a:gd name="connsiteY72" fmla="*/ 292217 h 867639"/>
                  <a:gd name="connsiteX73" fmla="*/ 628276 w 1305168"/>
                  <a:gd name="connsiteY73" fmla="*/ 320753 h 867639"/>
                  <a:gd name="connsiteX74" fmla="*/ 645410 w 1305168"/>
                  <a:gd name="connsiteY74" fmla="*/ 372832 h 867639"/>
                  <a:gd name="connsiteX75" fmla="*/ 653263 w 1305168"/>
                  <a:gd name="connsiteY75" fmla="*/ 372119 h 867639"/>
                  <a:gd name="connsiteX76" fmla="*/ 654690 w 1305168"/>
                  <a:gd name="connsiteY76" fmla="*/ 372832 h 867639"/>
                  <a:gd name="connsiteX77" fmla="*/ 659688 w 1305168"/>
                  <a:gd name="connsiteY77" fmla="*/ 373546 h 867639"/>
                  <a:gd name="connsiteX78" fmla="*/ 676821 w 1305168"/>
                  <a:gd name="connsiteY78" fmla="*/ 320753 h 867639"/>
                  <a:gd name="connsiteX79" fmla="*/ 689671 w 1305168"/>
                  <a:gd name="connsiteY79" fmla="*/ 292217 h 867639"/>
                  <a:gd name="connsiteX80" fmla="*/ 696810 w 1305168"/>
                  <a:gd name="connsiteY80" fmla="*/ 278662 h 867639"/>
                  <a:gd name="connsiteX81" fmla="*/ 705377 w 1305168"/>
                  <a:gd name="connsiteY81" fmla="*/ 265820 h 867639"/>
                  <a:gd name="connsiteX82" fmla="*/ 718941 w 1305168"/>
                  <a:gd name="connsiteY82" fmla="*/ 239424 h 867639"/>
                  <a:gd name="connsiteX83" fmla="*/ 734647 w 1305168"/>
                  <a:gd name="connsiteY83" fmla="*/ 214455 h 867639"/>
                  <a:gd name="connsiteX84" fmla="*/ 753209 w 1305168"/>
                  <a:gd name="connsiteY84" fmla="*/ 190912 h 867639"/>
                  <a:gd name="connsiteX85" fmla="*/ 774626 w 1305168"/>
                  <a:gd name="connsiteY85" fmla="*/ 168083 h 867639"/>
                  <a:gd name="connsiteX86" fmla="*/ 777481 w 1305168"/>
                  <a:gd name="connsiteY86" fmla="*/ 169510 h 867639"/>
                  <a:gd name="connsiteX87" fmla="*/ 772484 w 1305168"/>
                  <a:gd name="connsiteY87" fmla="*/ 200900 h 867639"/>
                  <a:gd name="connsiteX88" fmla="*/ 761775 w 1305168"/>
                  <a:gd name="connsiteY88" fmla="*/ 230150 h 867639"/>
                  <a:gd name="connsiteX89" fmla="*/ 745356 w 1305168"/>
                  <a:gd name="connsiteY89" fmla="*/ 256546 h 867639"/>
                  <a:gd name="connsiteX90" fmla="*/ 725367 w 1305168"/>
                  <a:gd name="connsiteY90" fmla="*/ 280089 h 867639"/>
                  <a:gd name="connsiteX91" fmla="*/ 716086 w 1305168"/>
                  <a:gd name="connsiteY91" fmla="*/ 291503 h 867639"/>
                  <a:gd name="connsiteX92" fmla="*/ 707519 w 1305168"/>
                  <a:gd name="connsiteY92" fmla="*/ 303631 h 867639"/>
                  <a:gd name="connsiteX93" fmla="*/ 690385 w 1305168"/>
                  <a:gd name="connsiteY93" fmla="*/ 327887 h 867639"/>
                  <a:gd name="connsiteX94" fmla="*/ 675393 w 1305168"/>
                  <a:gd name="connsiteY94" fmla="*/ 353570 h 867639"/>
                  <a:gd name="connsiteX95" fmla="*/ 663971 w 1305168"/>
                  <a:gd name="connsiteY95" fmla="*/ 374259 h 867639"/>
                  <a:gd name="connsiteX96" fmla="*/ 680391 w 1305168"/>
                  <a:gd name="connsiteY96" fmla="*/ 385674 h 867639"/>
                  <a:gd name="connsiteX97" fmla="*/ 696810 w 1305168"/>
                  <a:gd name="connsiteY97" fmla="*/ 405649 h 867639"/>
                  <a:gd name="connsiteX98" fmla="*/ 707519 w 1305168"/>
                  <a:gd name="connsiteY98" fmla="*/ 375686 h 867639"/>
                  <a:gd name="connsiteX99" fmla="*/ 816746 w 1305168"/>
                  <a:gd name="connsiteY99" fmla="*/ 216595 h 867639"/>
                  <a:gd name="connsiteX100" fmla="*/ 1105162 w 1305168"/>
                  <a:gd name="connsiteY100" fmla="*/ 18980 h 867639"/>
                  <a:gd name="connsiteX101" fmla="*/ 1183334 w 1305168"/>
                  <a:gd name="connsiteY101" fmla="*/ 1412 h 867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</a:cxnLst>
                <a:rect l="l" t="t" r="r" b="b"/>
                <a:pathLst>
                  <a:path w="1305168" h="867639">
                    <a:moveTo>
                      <a:pt x="992055" y="283189"/>
                    </a:moveTo>
                    <a:cubicBezTo>
                      <a:pt x="961378" y="278886"/>
                      <a:pt x="934269" y="291078"/>
                      <a:pt x="909299" y="312593"/>
                    </a:cubicBezTo>
                    <a:cubicBezTo>
                      <a:pt x="889324" y="329087"/>
                      <a:pt x="872915" y="349885"/>
                      <a:pt x="865781" y="378572"/>
                    </a:cubicBezTo>
                    <a:cubicBezTo>
                      <a:pt x="859360" y="403672"/>
                      <a:pt x="867208" y="425904"/>
                      <a:pt x="886470" y="435228"/>
                    </a:cubicBezTo>
                    <a:cubicBezTo>
                      <a:pt x="895031" y="439530"/>
                      <a:pt x="903592" y="440248"/>
                      <a:pt x="912866" y="442399"/>
                    </a:cubicBezTo>
                    <a:cubicBezTo>
                      <a:pt x="936409" y="440248"/>
                      <a:pt x="957811" y="430925"/>
                      <a:pt x="977787" y="415147"/>
                    </a:cubicBezTo>
                    <a:cubicBezTo>
                      <a:pt x="997762" y="399369"/>
                      <a:pt x="1015598" y="380006"/>
                      <a:pt x="1024159" y="351320"/>
                    </a:cubicBezTo>
                    <a:cubicBezTo>
                      <a:pt x="1035573" y="316179"/>
                      <a:pt x="1022018" y="288209"/>
                      <a:pt x="992055" y="283189"/>
                    </a:cubicBezTo>
                    <a:close/>
                    <a:moveTo>
                      <a:pt x="324025" y="282167"/>
                    </a:moveTo>
                    <a:cubicBezTo>
                      <a:pt x="316569" y="282078"/>
                      <a:pt x="309203" y="283325"/>
                      <a:pt x="302017" y="286175"/>
                    </a:cubicBezTo>
                    <a:cubicBezTo>
                      <a:pt x="281177" y="294014"/>
                      <a:pt x="270397" y="316817"/>
                      <a:pt x="276865" y="342471"/>
                    </a:cubicBezTo>
                    <a:cubicBezTo>
                      <a:pt x="278302" y="350310"/>
                      <a:pt x="281177" y="358862"/>
                      <a:pt x="284770" y="365988"/>
                    </a:cubicBezTo>
                    <a:cubicBezTo>
                      <a:pt x="310640" y="412308"/>
                      <a:pt x="347290" y="435824"/>
                      <a:pt x="391844" y="440812"/>
                    </a:cubicBezTo>
                    <a:cubicBezTo>
                      <a:pt x="399030" y="439387"/>
                      <a:pt x="406217" y="439387"/>
                      <a:pt x="413403" y="436536"/>
                    </a:cubicBezTo>
                    <a:cubicBezTo>
                      <a:pt x="434962" y="429410"/>
                      <a:pt x="445022" y="406607"/>
                      <a:pt x="439273" y="380953"/>
                    </a:cubicBezTo>
                    <a:cubicBezTo>
                      <a:pt x="437117" y="372401"/>
                      <a:pt x="434243" y="363850"/>
                      <a:pt x="430650" y="356724"/>
                    </a:cubicBezTo>
                    <a:cubicBezTo>
                      <a:pt x="410528" y="318955"/>
                      <a:pt x="381784" y="296152"/>
                      <a:pt x="346571" y="286175"/>
                    </a:cubicBezTo>
                    <a:cubicBezTo>
                      <a:pt x="339026" y="283681"/>
                      <a:pt x="331480" y="282256"/>
                      <a:pt x="324025" y="282167"/>
                    </a:cubicBezTo>
                    <a:close/>
                    <a:moveTo>
                      <a:pt x="1183334" y="1412"/>
                    </a:moveTo>
                    <a:cubicBezTo>
                      <a:pt x="1209748" y="-1174"/>
                      <a:pt x="1236519" y="-282"/>
                      <a:pt x="1263647" y="4712"/>
                    </a:cubicBezTo>
                    <a:cubicBezTo>
                      <a:pt x="1296487" y="11133"/>
                      <a:pt x="1308623" y="28254"/>
                      <a:pt x="1304340" y="61785"/>
                    </a:cubicBezTo>
                    <a:cubicBezTo>
                      <a:pt x="1297915" y="110297"/>
                      <a:pt x="1280067" y="155955"/>
                      <a:pt x="1260792" y="200187"/>
                    </a:cubicBezTo>
                    <a:cubicBezTo>
                      <a:pt x="1222955" y="289363"/>
                      <a:pt x="1178693" y="374259"/>
                      <a:pt x="1121581" y="452734"/>
                    </a:cubicBezTo>
                    <a:cubicBezTo>
                      <a:pt x="1103020" y="479130"/>
                      <a:pt x="1081603" y="503386"/>
                      <a:pt x="1045908" y="507667"/>
                    </a:cubicBezTo>
                    <a:cubicBezTo>
                      <a:pt x="1031630" y="509094"/>
                      <a:pt x="1017352" y="507667"/>
                      <a:pt x="1001646" y="507667"/>
                    </a:cubicBezTo>
                    <a:cubicBezTo>
                      <a:pt x="1002360" y="510521"/>
                      <a:pt x="1003074" y="512661"/>
                      <a:pt x="1003788" y="514088"/>
                    </a:cubicBezTo>
                    <a:cubicBezTo>
                      <a:pt x="1058044" y="566880"/>
                      <a:pt x="1065183" y="631800"/>
                      <a:pt x="1051619" y="701001"/>
                    </a:cubicBezTo>
                    <a:cubicBezTo>
                      <a:pt x="1032344" y="793745"/>
                      <a:pt x="970948" y="850818"/>
                      <a:pt x="877427" y="865799"/>
                    </a:cubicBezTo>
                    <a:cubicBezTo>
                      <a:pt x="817460" y="875787"/>
                      <a:pt x="757492" y="844397"/>
                      <a:pt x="731078" y="789464"/>
                    </a:cubicBezTo>
                    <a:cubicBezTo>
                      <a:pt x="706805" y="738099"/>
                      <a:pt x="700380" y="683166"/>
                      <a:pt x="696097" y="628233"/>
                    </a:cubicBezTo>
                    <a:cubicBezTo>
                      <a:pt x="694669" y="601124"/>
                      <a:pt x="693955" y="574014"/>
                      <a:pt x="692527" y="547618"/>
                    </a:cubicBezTo>
                    <a:cubicBezTo>
                      <a:pt x="689671" y="546905"/>
                      <a:pt x="690385" y="547618"/>
                      <a:pt x="687530" y="546905"/>
                    </a:cubicBezTo>
                    <a:cubicBezTo>
                      <a:pt x="681819" y="571161"/>
                      <a:pt x="672538" y="594703"/>
                      <a:pt x="671110" y="618959"/>
                    </a:cubicBezTo>
                    <a:cubicBezTo>
                      <a:pt x="668254" y="658910"/>
                      <a:pt x="671824" y="699575"/>
                      <a:pt x="671824" y="740239"/>
                    </a:cubicBezTo>
                    <a:cubicBezTo>
                      <a:pt x="671824" y="769489"/>
                      <a:pt x="671110" y="799452"/>
                      <a:pt x="670396" y="828702"/>
                    </a:cubicBezTo>
                    <a:cubicBezTo>
                      <a:pt x="670396" y="833696"/>
                      <a:pt x="668254" y="838690"/>
                      <a:pt x="665399" y="843684"/>
                    </a:cubicBezTo>
                    <a:cubicBezTo>
                      <a:pt x="658260" y="855812"/>
                      <a:pt x="644696" y="856525"/>
                      <a:pt x="639698" y="843684"/>
                    </a:cubicBezTo>
                    <a:cubicBezTo>
                      <a:pt x="634701" y="831556"/>
                      <a:pt x="631846" y="817287"/>
                      <a:pt x="632559" y="804446"/>
                    </a:cubicBezTo>
                    <a:cubicBezTo>
                      <a:pt x="632559" y="756647"/>
                      <a:pt x="634701" y="709562"/>
                      <a:pt x="636129" y="661764"/>
                    </a:cubicBezTo>
                    <a:cubicBezTo>
                      <a:pt x="637557" y="622526"/>
                      <a:pt x="631846" y="584002"/>
                      <a:pt x="612570" y="544051"/>
                    </a:cubicBezTo>
                    <a:cubicBezTo>
                      <a:pt x="611142" y="572587"/>
                      <a:pt x="610429" y="596843"/>
                      <a:pt x="609001" y="620386"/>
                    </a:cubicBezTo>
                    <a:cubicBezTo>
                      <a:pt x="605431" y="676032"/>
                      <a:pt x="599006" y="730251"/>
                      <a:pt x="576875" y="781617"/>
                    </a:cubicBezTo>
                    <a:cubicBezTo>
                      <a:pt x="556886" y="827275"/>
                      <a:pt x="525474" y="860092"/>
                      <a:pt x="474074" y="865799"/>
                    </a:cubicBezTo>
                    <a:cubicBezTo>
                      <a:pt x="389119" y="873647"/>
                      <a:pt x="321299" y="842257"/>
                      <a:pt x="279179" y="768062"/>
                    </a:cubicBezTo>
                    <a:cubicBezTo>
                      <a:pt x="240628" y="699575"/>
                      <a:pt x="233489" y="626093"/>
                      <a:pt x="270612" y="553325"/>
                    </a:cubicBezTo>
                    <a:cubicBezTo>
                      <a:pt x="278465" y="537630"/>
                      <a:pt x="291315" y="524789"/>
                      <a:pt x="304165" y="507667"/>
                    </a:cubicBezTo>
                    <a:cubicBezTo>
                      <a:pt x="288459" y="507667"/>
                      <a:pt x="273468" y="509094"/>
                      <a:pt x="259903" y="507667"/>
                    </a:cubicBezTo>
                    <a:cubicBezTo>
                      <a:pt x="230634" y="504100"/>
                      <a:pt x="209216" y="487691"/>
                      <a:pt x="192083" y="464862"/>
                    </a:cubicBezTo>
                    <a:cubicBezTo>
                      <a:pt x="107129" y="348576"/>
                      <a:pt x="42164" y="223016"/>
                      <a:pt x="4327" y="83187"/>
                    </a:cubicBezTo>
                    <a:cubicBezTo>
                      <a:pt x="2899" y="78193"/>
                      <a:pt x="2185" y="72486"/>
                      <a:pt x="1471" y="67492"/>
                    </a:cubicBezTo>
                    <a:cubicBezTo>
                      <a:pt x="-4240" y="25401"/>
                      <a:pt x="5755" y="10419"/>
                      <a:pt x="47875" y="3998"/>
                    </a:cubicBezTo>
                    <a:cubicBezTo>
                      <a:pt x="99990" y="-4562"/>
                      <a:pt x="149963" y="2572"/>
                      <a:pt x="199936" y="18980"/>
                    </a:cubicBezTo>
                    <a:cubicBezTo>
                      <a:pt x="279179" y="46803"/>
                      <a:pt x="348427" y="91748"/>
                      <a:pt x="412678" y="145254"/>
                    </a:cubicBezTo>
                    <a:cubicBezTo>
                      <a:pt x="471932" y="194479"/>
                      <a:pt x="524760" y="250839"/>
                      <a:pt x="565453" y="317186"/>
                    </a:cubicBezTo>
                    <a:cubicBezTo>
                      <a:pt x="582586" y="344296"/>
                      <a:pt x="595437" y="374259"/>
                      <a:pt x="609715" y="402795"/>
                    </a:cubicBezTo>
                    <a:cubicBezTo>
                      <a:pt x="613998" y="397088"/>
                      <a:pt x="618995" y="392094"/>
                      <a:pt x="623993" y="385674"/>
                    </a:cubicBezTo>
                    <a:cubicBezTo>
                      <a:pt x="628276" y="380680"/>
                      <a:pt x="633987" y="376399"/>
                      <a:pt x="640412" y="374259"/>
                    </a:cubicBezTo>
                    <a:cubicBezTo>
                      <a:pt x="637557" y="367125"/>
                      <a:pt x="633273" y="359991"/>
                      <a:pt x="629704" y="353570"/>
                    </a:cubicBezTo>
                    <a:cubicBezTo>
                      <a:pt x="624707" y="344296"/>
                      <a:pt x="619709" y="335735"/>
                      <a:pt x="614712" y="327887"/>
                    </a:cubicBezTo>
                    <a:cubicBezTo>
                      <a:pt x="609001" y="319326"/>
                      <a:pt x="604003" y="311479"/>
                      <a:pt x="597578" y="303631"/>
                    </a:cubicBezTo>
                    <a:cubicBezTo>
                      <a:pt x="594723" y="299351"/>
                      <a:pt x="591867" y="295784"/>
                      <a:pt x="589012" y="291503"/>
                    </a:cubicBezTo>
                    <a:cubicBezTo>
                      <a:pt x="589012" y="291503"/>
                      <a:pt x="589012" y="291503"/>
                      <a:pt x="579731" y="280089"/>
                    </a:cubicBezTo>
                    <a:cubicBezTo>
                      <a:pt x="573306" y="272241"/>
                      <a:pt x="566167" y="264394"/>
                      <a:pt x="559742" y="256546"/>
                    </a:cubicBezTo>
                    <a:cubicBezTo>
                      <a:pt x="553317" y="247985"/>
                      <a:pt x="547605" y="239424"/>
                      <a:pt x="543322" y="230150"/>
                    </a:cubicBezTo>
                    <a:cubicBezTo>
                      <a:pt x="539038" y="220876"/>
                      <a:pt x="535469" y="210888"/>
                      <a:pt x="532613" y="200900"/>
                    </a:cubicBezTo>
                    <a:cubicBezTo>
                      <a:pt x="529758" y="190912"/>
                      <a:pt x="527616" y="180924"/>
                      <a:pt x="527616" y="169510"/>
                    </a:cubicBezTo>
                    <a:cubicBezTo>
                      <a:pt x="527616" y="169510"/>
                      <a:pt x="527616" y="169510"/>
                      <a:pt x="530472" y="168083"/>
                    </a:cubicBezTo>
                    <a:cubicBezTo>
                      <a:pt x="538325" y="175217"/>
                      <a:pt x="545464" y="183065"/>
                      <a:pt x="551889" y="190912"/>
                    </a:cubicBezTo>
                    <a:cubicBezTo>
                      <a:pt x="559028" y="198760"/>
                      <a:pt x="564739" y="206607"/>
                      <a:pt x="570450" y="214455"/>
                    </a:cubicBezTo>
                    <a:cubicBezTo>
                      <a:pt x="576161" y="222302"/>
                      <a:pt x="581159" y="230863"/>
                      <a:pt x="586156" y="239424"/>
                    </a:cubicBezTo>
                    <a:cubicBezTo>
                      <a:pt x="590439" y="248699"/>
                      <a:pt x="594723" y="257260"/>
                      <a:pt x="599720" y="265820"/>
                    </a:cubicBezTo>
                    <a:cubicBezTo>
                      <a:pt x="599720" y="265820"/>
                      <a:pt x="599720" y="265820"/>
                      <a:pt x="608287" y="278662"/>
                    </a:cubicBezTo>
                    <a:cubicBezTo>
                      <a:pt x="610429" y="282942"/>
                      <a:pt x="613284" y="287936"/>
                      <a:pt x="615426" y="292217"/>
                    </a:cubicBezTo>
                    <a:cubicBezTo>
                      <a:pt x="620423" y="301491"/>
                      <a:pt x="624707" y="310765"/>
                      <a:pt x="628276" y="320753"/>
                    </a:cubicBezTo>
                    <a:cubicBezTo>
                      <a:pt x="635415" y="337875"/>
                      <a:pt x="641126" y="354997"/>
                      <a:pt x="645410" y="372832"/>
                    </a:cubicBezTo>
                    <a:cubicBezTo>
                      <a:pt x="648265" y="372832"/>
                      <a:pt x="650407" y="372119"/>
                      <a:pt x="653263" y="372119"/>
                    </a:cubicBezTo>
                    <a:cubicBezTo>
                      <a:pt x="653976" y="372119"/>
                      <a:pt x="653976" y="372119"/>
                      <a:pt x="654690" y="372832"/>
                    </a:cubicBezTo>
                    <a:cubicBezTo>
                      <a:pt x="656118" y="372832"/>
                      <a:pt x="658260" y="372832"/>
                      <a:pt x="659688" y="373546"/>
                    </a:cubicBezTo>
                    <a:cubicBezTo>
                      <a:pt x="663971" y="354997"/>
                      <a:pt x="669682" y="337875"/>
                      <a:pt x="676821" y="320753"/>
                    </a:cubicBezTo>
                    <a:cubicBezTo>
                      <a:pt x="680391" y="310765"/>
                      <a:pt x="684674" y="301491"/>
                      <a:pt x="689671" y="292217"/>
                    </a:cubicBezTo>
                    <a:cubicBezTo>
                      <a:pt x="691813" y="287936"/>
                      <a:pt x="694669" y="282942"/>
                      <a:pt x="696810" y="278662"/>
                    </a:cubicBezTo>
                    <a:cubicBezTo>
                      <a:pt x="696810" y="278662"/>
                      <a:pt x="696810" y="278662"/>
                      <a:pt x="705377" y="265820"/>
                    </a:cubicBezTo>
                    <a:cubicBezTo>
                      <a:pt x="710375" y="257260"/>
                      <a:pt x="714658" y="248699"/>
                      <a:pt x="718941" y="239424"/>
                    </a:cubicBezTo>
                    <a:cubicBezTo>
                      <a:pt x="723939" y="230863"/>
                      <a:pt x="728936" y="222302"/>
                      <a:pt x="734647" y="214455"/>
                    </a:cubicBezTo>
                    <a:cubicBezTo>
                      <a:pt x="740358" y="206607"/>
                      <a:pt x="746070" y="198760"/>
                      <a:pt x="753209" y="190912"/>
                    </a:cubicBezTo>
                    <a:cubicBezTo>
                      <a:pt x="759634" y="183065"/>
                      <a:pt x="766773" y="175217"/>
                      <a:pt x="774626" y="168083"/>
                    </a:cubicBezTo>
                    <a:cubicBezTo>
                      <a:pt x="774626" y="168083"/>
                      <a:pt x="774626" y="168083"/>
                      <a:pt x="777481" y="169510"/>
                    </a:cubicBezTo>
                    <a:cubicBezTo>
                      <a:pt x="777481" y="180924"/>
                      <a:pt x="775340" y="190912"/>
                      <a:pt x="772484" y="200900"/>
                    </a:cubicBezTo>
                    <a:cubicBezTo>
                      <a:pt x="769628" y="210888"/>
                      <a:pt x="766059" y="220876"/>
                      <a:pt x="761775" y="230150"/>
                    </a:cubicBezTo>
                    <a:cubicBezTo>
                      <a:pt x="757492" y="239424"/>
                      <a:pt x="751781" y="247985"/>
                      <a:pt x="745356" y="256546"/>
                    </a:cubicBezTo>
                    <a:cubicBezTo>
                      <a:pt x="738931" y="264394"/>
                      <a:pt x="731792" y="272241"/>
                      <a:pt x="725367" y="280089"/>
                    </a:cubicBezTo>
                    <a:cubicBezTo>
                      <a:pt x="725367" y="280089"/>
                      <a:pt x="725367" y="280089"/>
                      <a:pt x="716086" y="291503"/>
                    </a:cubicBezTo>
                    <a:cubicBezTo>
                      <a:pt x="713230" y="295784"/>
                      <a:pt x="710375" y="299351"/>
                      <a:pt x="707519" y="303631"/>
                    </a:cubicBezTo>
                    <a:cubicBezTo>
                      <a:pt x="701094" y="311479"/>
                      <a:pt x="696097" y="319326"/>
                      <a:pt x="690385" y="327887"/>
                    </a:cubicBezTo>
                    <a:cubicBezTo>
                      <a:pt x="685388" y="335735"/>
                      <a:pt x="680391" y="344296"/>
                      <a:pt x="675393" y="353570"/>
                    </a:cubicBezTo>
                    <a:cubicBezTo>
                      <a:pt x="671824" y="359991"/>
                      <a:pt x="667541" y="367125"/>
                      <a:pt x="663971" y="374259"/>
                    </a:cubicBezTo>
                    <a:cubicBezTo>
                      <a:pt x="670396" y="376399"/>
                      <a:pt x="676107" y="380680"/>
                      <a:pt x="680391" y="385674"/>
                    </a:cubicBezTo>
                    <a:cubicBezTo>
                      <a:pt x="686102" y="392808"/>
                      <a:pt x="693241" y="400655"/>
                      <a:pt x="696810" y="405649"/>
                    </a:cubicBezTo>
                    <a:cubicBezTo>
                      <a:pt x="700380" y="394234"/>
                      <a:pt x="703236" y="384960"/>
                      <a:pt x="707519" y="375686"/>
                    </a:cubicBezTo>
                    <a:cubicBezTo>
                      <a:pt x="732506" y="314332"/>
                      <a:pt x="771770" y="263680"/>
                      <a:pt x="816746" y="216595"/>
                    </a:cubicBezTo>
                    <a:cubicBezTo>
                      <a:pt x="898844" y="130272"/>
                      <a:pt x="991651" y="59645"/>
                      <a:pt x="1105162" y="18980"/>
                    </a:cubicBezTo>
                    <a:cubicBezTo>
                      <a:pt x="1130862" y="10063"/>
                      <a:pt x="1156919" y="3999"/>
                      <a:pt x="1183334" y="14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63"/>
                <a:endParaRPr lang="en-US" dirty="0">
                  <a:solidFill>
                    <a:srgbClr val="000000"/>
                  </a:solidFill>
                  <a:latin typeface="Arial" panose="020B0604020202020204"/>
                </a:endParaRPr>
              </a:p>
            </p:txBody>
          </p:sp>
        </p:grpSp>
      </p:grpSp>
      <p:pic>
        <p:nvPicPr>
          <p:cNvPr id="23" name="Gráfico 8" descr="Sala de aula com preenchimento sólido">
            <a:extLst>
              <a:ext uri="{FF2B5EF4-FFF2-40B4-BE49-F238E27FC236}">
                <a16:creationId xmlns:a16="http://schemas.microsoft.com/office/drawing/2014/main" id="{2FC7599A-1F5D-440E-9BD6-6F38CB35F4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93563" y="3414312"/>
            <a:ext cx="526188" cy="526188"/>
          </a:xfrm>
          <a:prstGeom prst="rect">
            <a:avLst/>
          </a:prstGeom>
        </p:spPr>
      </p:pic>
      <p:pic>
        <p:nvPicPr>
          <p:cNvPr id="24" name="Gráfico 10" descr="Medalha com preenchimento sólido">
            <a:extLst>
              <a:ext uri="{FF2B5EF4-FFF2-40B4-BE49-F238E27FC236}">
                <a16:creationId xmlns:a16="http://schemas.microsoft.com/office/drawing/2014/main" id="{A4303ED0-CB9B-4A8E-948E-899A46B570F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14936" y="3348883"/>
            <a:ext cx="535043" cy="535043"/>
          </a:xfrm>
          <a:prstGeom prst="rect">
            <a:avLst/>
          </a:prstGeom>
        </p:spPr>
      </p:pic>
      <p:sp>
        <p:nvSpPr>
          <p:cNvPr id="25" name="Retângulo 9">
            <a:extLst>
              <a:ext uri="{FF2B5EF4-FFF2-40B4-BE49-F238E27FC236}">
                <a16:creationId xmlns:a16="http://schemas.microsoft.com/office/drawing/2014/main" id="{A09DAA29-059D-4514-BEDE-C9ADF055B0F7}"/>
              </a:ext>
            </a:extLst>
          </p:cNvPr>
          <p:cNvSpPr/>
          <p:nvPr userDrawn="1"/>
        </p:nvSpPr>
        <p:spPr>
          <a:xfrm>
            <a:off x="8344635" y="2028611"/>
            <a:ext cx="18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800"/>
              </a:spcAft>
            </a:pPr>
            <a:endParaRPr lang="en-US" sz="1200" b="1" dirty="0">
              <a:solidFill>
                <a:srgbClr val="FFC000"/>
              </a:solidFill>
            </a:endParaRP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CE3F60A6-CF70-451F-90C7-0AE431F12618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57566" y="2166938"/>
            <a:ext cx="3684040" cy="107730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Agile Metrics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B69B67C-1A99-46FC-850F-A57210A18F37}"/>
              </a:ext>
            </a:extLst>
          </p:cNvPr>
          <p:cNvSpPr/>
          <p:nvPr userDrawn="1"/>
        </p:nvSpPr>
        <p:spPr>
          <a:xfrm>
            <a:off x="3016059" y="42225"/>
            <a:ext cx="156579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r"/>
            <a:r>
              <a:rPr lang="en-US" sz="2400" b="0" dirty="0">
                <a:solidFill>
                  <a:schemeClr val="bg1"/>
                </a:solidFill>
              </a:rPr>
              <a:t>One Page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A294544-03B1-4C02-AF07-852E4ED737F2}"/>
              </a:ext>
            </a:extLst>
          </p:cNvPr>
          <p:cNvSpPr/>
          <p:nvPr userDrawn="1"/>
        </p:nvSpPr>
        <p:spPr>
          <a:xfrm>
            <a:off x="-13887" y="547399"/>
            <a:ext cx="2938062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l"/>
            <a:r>
              <a:rPr lang="en-US" sz="2000" b="1" dirty="0">
                <a:solidFill>
                  <a:schemeClr val="bg1"/>
                </a:solidFill>
              </a:rPr>
              <a:t>Highlights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C3AD750-64FE-4C8C-9C33-5EB12A09F265}"/>
              </a:ext>
            </a:extLst>
          </p:cNvPr>
          <p:cNvSpPr/>
          <p:nvPr userDrawn="1"/>
        </p:nvSpPr>
        <p:spPr>
          <a:xfrm>
            <a:off x="47651" y="3495558"/>
            <a:ext cx="2938062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l"/>
            <a:r>
              <a:rPr lang="en-US" sz="2000" b="1" dirty="0">
                <a:solidFill>
                  <a:schemeClr val="bg1"/>
                </a:solidFill>
              </a:rPr>
              <a:t>Client Success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C4A4D3-26F0-4B8E-A3E7-9DA917DCFEFD}"/>
              </a:ext>
            </a:extLst>
          </p:cNvPr>
          <p:cNvSpPr/>
          <p:nvPr userDrawn="1"/>
        </p:nvSpPr>
        <p:spPr>
          <a:xfrm>
            <a:off x="4647406" y="15194"/>
            <a:ext cx="2938062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l"/>
            <a:r>
              <a:rPr lang="en-US" sz="2000" b="1" dirty="0">
                <a:solidFill>
                  <a:schemeClr val="bg1"/>
                </a:solidFill>
              </a:rPr>
              <a:t>Agile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919D3E3-3F12-4833-A6C8-9A82B06F7B3D}"/>
              </a:ext>
            </a:extLst>
          </p:cNvPr>
          <p:cNvSpPr/>
          <p:nvPr userDrawn="1"/>
        </p:nvSpPr>
        <p:spPr>
          <a:xfrm>
            <a:off x="8422491" y="10985"/>
            <a:ext cx="2938062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l"/>
            <a:r>
              <a:rPr lang="en-US" sz="2000" b="1" dirty="0">
                <a:solidFill>
                  <a:schemeClr val="tx1"/>
                </a:solidFill>
              </a:rPr>
              <a:t>Finance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F9C03E9-24F1-48F2-907E-4AE9B111FAC0}"/>
              </a:ext>
            </a:extLst>
          </p:cNvPr>
          <p:cNvSpPr/>
          <p:nvPr userDrawn="1"/>
        </p:nvSpPr>
        <p:spPr>
          <a:xfrm>
            <a:off x="4610393" y="3421850"/>
            <a:ext cx="2938062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l"/>
            <a:r>
              <a:rPr lang="en-US" sz="2000" b="1" dirty="0">
                <a:solidFill>
                  <a:schemeClr val="tx1"/>
                </a:solidFill>
              </a:rPr>
              <a:t>Innovation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AB904D0-BB62-4353-8987-F1117DFA3774}"/>
              </a:ext>
            </a:extLst>
          </p:cNvPr>
          <p:cNvSpPr/>
          <p:nvPr userDrawn="1"/>
        </p:nvSpPr>
        <p:spPr>
          <a:xfrm>
            <a:off x="8383107" y="3421850"/>
            <a:ext cx="2938062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l"/>
            <a:r>
              <a:rPr lang="en-US" sz="2000" b="1" dirty="0">
                <a:solidFill>
                  <a:schemeClr val="bg1"/>
                </a:solidFill>
              </a:rPr>
              <a:t>Skills</a:t>
            </a:r>
          </a:p>
        </p:txBody>
      </p:sp>
      <p:sp>
        <p:nvSpPr>
          <p:cNvPr id="67" name="Title 50">
            <a:extLst>
              <a:ext uri="{FF2B5EF4-FFF2-40B4-BE49-F238E27FC236}">
                <a16:creationId xmlns:a16="http://schemas.microsoft.com/office/drawing/2014/main" id="{F4AFFD24-823E-462B-8343-58FA3A278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29" y="13539"/>
            <a:ext cx="2938062" cy="513954"/>
          </a:xfrm>
        </p:spPr>
        <p:txBody>
          <a:bodyPr anchor="ctr">
            <a:noAutofit/>
          </a:bodyPr>
          <a:lstStyle>
            <a:lvl1pPr algn="l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Squad Name</a:t>
            </a:r>
          </a:p>
        </p:txBody>
      </p:sp>
      <p:sp>
        <p:nvSpPr>
          <p:cNvPr id="69" name="Picture Placeholder 44">
            <a:extLst>
              <a:ext uri="{FF2B5EF4-FFF2-40B4-BE49-F238E27FC236}">
                <a16:creationId xmlns:a16="http://schemas.microsoft.com/office/drawing/2014/main" id="{B58768FE-4AFB-4CF5-B42D-FCD530056808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8446416" y="2175567"/>
            <a:ext cx="3684040" cy="10773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Finance Metrics</a:t>
            </a:r>
          </a:p>
        </p:txBody>
      </p:sp>
      <p:sp>
        <p:nvSpPr>
          <p:cNvPr id="76" name="Text Placeholder 70">
            <a:extLst>
              <a:ext uri="{FF2B5EF4-FFF2-40B4-BE49-F238E27FC236}">
                <a16:creationId xmlns:a16="http://schemas.microsoft.com/office/drawing/2014/main" id="{1CE7F12E-AA37-4671-A9F4-A11470FDC9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4271" y="1066737"/>
            <a:ext cx="4395708" cy="2282146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endParaRPr lang="en-US" dirty="0"/>
          </a:p>
        </p:txBody>
      </p:sp>
      <p:sp>
        <p:nvSpPr>
          <p:cNvPr id="78" name="Text Placeholder 70">
            <a:extLst>
              <a:ext uri="{FF2B5EF4-FFF2-40B4-BE49-F238E27FC236}">
                <a16:creationId xmlns:a16="http://schemas.microsoft.com/office/drawing/2014/main" id="{258C4A3C-79DE-4164-9BE3-5C1C015B866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9422" y="4030601"/>
            <a:ext cx="4395708" cy="2762774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endParaRPr lang="en-US" dirty="0"/>
          </a:p>
        </p:txBody>
      </p:sp>
      <p:sp>
        <p:nvSpPr>
          <p:cNvPr id="80" name="Text Placeholder 70">
            <a:extLst>
              <a:ext uri="{FF2B5EF4-FFF2-40B4-BE49-F238E27FC236}">
                <a16:creationId xmlns:a16="http://schemas.microsoft.com/office/drawing/2014/main" id="{A4BC0E1E-FAAA-4381-837E-A194CD6311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716557" y="474293"/>
            <a:ext cx="3525548" cy="1640758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endParaRPr lang="en-US" dirty="0"/>
          </a:p>
        </p:txBody>
      </p:sp>
      <p:sp>
        <p:nvSpPr>
          <p:cNvPr id="82" name="Text Placeholder 70">
            <a:extLst>
              <a:ext uri="{FF2B5EF4-FFF2-40B4-BE49-F238E27FC236}">
                <a16:creationId xmlns:a16="http://schemas.microsoft.com/office/drawing/2014/main" id="{1755A441-9857-4039-AD57-1FA2B6A0FC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89171" y="3940499"/>
            <a:ext cx="3495396" cy="2867563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endParaRPr lang="en-US" dirty="0"/>
          </a:p>
        </p:txBody>
      </p:sp>
      <p:sp>
        <p:nvSpPr>
          <p:cNvPr id="84" name="Text Placeholder 70">
            <a:extLst>
              <a:ext uri="{FF2B5EF4-FFF2-40B4-BE49-F238E27FC236}">
                <a16:creationId xmlns:a16="http://schemas.microsoft.com/office/drawing/2014/main" id="{F5A07353-D3A2-4DD7-964D-DC79E5918A2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80690" y="3940499"/>
            <a:ext cx="3495396" cy="2867563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6" name="Text Placeholder 70">
            <a:extLst>
              <a:ext uri="{FF2B5EF4-FFF2-40B4-BE49-F238E27FC236}">
                <a16:creationId xmlns:a16="http://schemas.microsoft.com/office/drawing/2014/main" id="{BB03E56D-A84D-4BD3-9DBA-8D36000D8CB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485800" y="484615"/>
            <a:ext cx="3525548" cy="1640758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B248D92-A993-4039-977E-9CED604CDB7F}"/>
              </a:ext>
            </a:extLst>
          </p:cNvPr>
          <p:cNvGrpSpPr/>
          <p:nvPr userDrawn="1"/>
        </p:nvGrpSpPr>
        <p:grpSpPr>
          <a:xfrm>
            <a:off x="7805589" y="3496906"/>
            <a:ext cx="505269" cy="351214"/>
            <a:chOff x="12903516" y="2420624"/>
            <a:chExt cx="505269" cy="351214"/>
          </a:xfrm>
        </p:grpSpPr>
        <p:sp>
          <p:nvSpPr>
            <p:cNvPr id="90" name="Freeform 80">
              <a:extLst>
                <a:ext uri="{FF2B5EF4-FFF2-40B4-BE49-F238E27FC236}">
                  <a16:creationId xmlns:a16="http://schemas.microsoft.com/office/drawing/2014/main" id="{8F019EB6-52FB-41A7-BD49-1830650B4B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03516" y="2420624"/>
              <a:ext cx="505269" cy="351214"/>
            </a:xfrm>
            <a:custGeom>
              <a:avLst/>
              <a:gdLst>
                <a:gd name="connsiteX0" fmla="*/ 154359 w 1429679"/>
                <a:gd name="connsiteY0" fmla="*/ 31750 h 993775"/>
                <a:gd name="connsiteX1" fmla="*/ 105147 w 1429679"/>
                <a:gd name="connsiteY1" fmla="*/ 35317 h 993775"/>
                <a:gd name="connsiteX2" fmla="*/ 33111 w 1429679"/>
                <a:gd name="connsiteY2" fmla="*/ 134480 h 993775"/>
                <a:gd name="connsiteX3" fmla="*/ 33111 w 1429679"/>
                <a:gd name="connsiteY3" fmla="*/ 138047 h 993775"/>
                <a:gd name="connsiteX4" fmla="*/ 36677 w 1429679"/>
                <a:gd name="connsiteY4" fmla="*/ 154455 h 993775"/>
                <a:gd name="connsiteX5" fmla="*/ 229248 w 1429679"/>
                <a:gd name="connsiteY5" fmla="*/ 546112 h 993775"/>
                <a:gd name="connsiteX6" fmla="*/ 305563 w 1429679"/>
                <a:gd name="connsiteY6" fmla="*/ 599617 h 993775"/>
                <a:gd name="connsiteX7" fmla="*/ 304850 w 1429679"/>
                <a:gd name="connsiteY7" fmla="*/ 601758 h 993775"/>
                <a:gd name="connsiteX8" fmla="*/ 314121 w 1429679"/>
                <a:gd name="connsiteY8" fmla="*/ 846454 h 993775"/>
                <a:gd name="connsiteX9" fmla="*/ 509545 w 1429679"/>
                <a:gd name="connsiteY9" fmla="*/ 960598 h 993775"/>
                <a:gd name="connsiteX10" fmla="*/ 538787 w 1429679"/>
                <a:gd name="connsiteY10" fmla="*/ 959172 h 993775"/>
                <a:gd name="connsiteX11" fmla="*/ 662888 w 1429679"/>
                <a:gd name="connsiteY11" fmla="*/ 867143 h 993775"/>
                <a:gd name="connsiteX12" fmla="*/ 672160 w 1429679"/>
                <a:gd name="connsiteY12" fmla="*/ 917794 h 993775"/>
                <a:gd name="connsiteX13" fmla="*/ 713527 w 1429679"/>
                <a:gd name="connsiteY13" fmla="*/ 947044 h 993775"/>
                <a:gd name="connsiteX14" fmla="*/ 754894 w 1429679"/>
                <a:gd name="connsiteY14" fmla="*/ 921361 h 993775"/>
                <a:gd name="connsiteX15" fmla="*/ 763453 w 1429679"/>
                <a:gd name="connsiteY15" fmla="*/ 892112 h 993775"/>
                <a:gd name="connsiteX16" fmla="*/ 764166 w 1429679"/>
                <a:gd name="connsiteY16" fmla="*/ 864289 h 993775"/>
                <a:gd name="connsiteX17" fmla="*/ 764166 w 1429679"/>
                <a:gd name="connsiteY17" fmla="*/ 865716 h 993775"/>
                <a:gd name="connsiteX18" fmla="*/ 916796 w 1429679"/>
                <a:gd name="connsiteY18" fmla="*/ 962025 h 993775"/>
                <a:gd name="connsiteX19" fmla="*/ 943899 w 1429679"/>
                <a:gd name="connsiteY19" fmla="*/ 959885 h 993775"/>
                <a:gd name="connsiteX20" fmla="*/ 1143602 w 1429679"/>
                <a:gd name="connsiteY20" fmla="*/ 770120 h 993775"/>
                <a:gd name="connsiteX21" fmla="*/ 1122918 w 1429679"/>
                <a:gd name="connsiteY21" fmla="*/ 598904 h 993775"/>
                <a:gd name="connsiteX22" fmla="*/ 1208505 w 1429679"/>
                <a:gd name="connsiteY22" fmla="*/ 533984 h 993775"/>
                <a:gd name="connsiteX23" fmla="*/ 1351150 w 1429679"/>
                <a:gd name="connsiteY23" fmla="*/ 275733 h 993775"/>
                <a:gd name="connsiteX24" fmla="*/ 1396083 w 1429679"/>
                <a:gd name="connsiteY24" fmla="*/ 128773 h 993775"/>
                <a:gd name="connsiteX25" fmla="*/ 1330466 w 1429679"/>
                <a:gd name="connsiteY25" fmla="*/ 36744 h 993775"/>
                <a:gd name="connsiteX26" fmla="*/ 1273409 w 1429679"/>
                <a:gd name="connsiteY26" fmla="*/ 31750 h 993775"/>
                <a:gd name="connsiteX27" fmla="*/ 1156440 w 1429679"/>
                <a:gd name="connsiteY27" fmla="*/ 52439 h 993775"/>
                <a:gd name="connsiteX28" fmla="*/ 876856 w 1429679"/>
                <a:gd name="connsiteY28" fmla="*/ 235783 h 993775"/>
                <a:gd name="connsiteX29" fmla="*/ 874003 w 1429679"/>
                <a:gd name="connsiteY29" fmla="*/ 236496 h 993775"/>
                <a:gd name="connsiteX30" fmla="*/ 870437 w 1429679"/>
                <a:gd name="connsiteY30" fmla="*/ 232929 h 993775"/>
                <a:gd name="connsiteX31" fmla="*/ 852606 w 1429679"/>
                <a:gd name="connsiteY31" fmla="*/ 203680 h 993775"/>
                <a:gd name="connsiteX32" fmla="*/ 849753 w 1429679"/>
                <a:gd name="connsiteY32" fmla="*/ 202966 h 993775"/>
                <a:gd name="connsiteX33" fmla="*/ 836202 w 1429679"/>
                <a:gd name="connsiteY33" fmla="*/ 199399 h 993775"/>
                <a:gd name="connsiteX34" fmla="*/ 816232 w 1429679"/>
                <a:gd name="connsiteY34" fmla="*/ 207247 h 993775"/>
                <a:gd name="connsiteX35" fmla="*/ 790555 w 1429679"/>
                <a:gd name="connsiteY35" fmla="*/ 232929 h 993775"/>
                <a:gd name="connsiteX36" fmla="*/ 770585 w 1429679"/>
                <a:gd name="connsiteY36" fmla="*/ 258612 h 993775"/>
                <a:gd name="connsiteX37" fmla="*/ 752755 w 1429679"/>
                <a:gd name="connsiteY37" fmla="*/ 287861 h 993775"/>
                <a:gd name="connsiteX38" fmla="*/ 750615 w 1429679"/>
                <a:gd name="connsiteY38" fmla="*/ 292142 h 993775"/>
                <a:gd name="connsiteX39" fmla="*/ 740630 w 1429679"/>
                <a:gd name="connsiteY39" fmla="*/ 311403 h 993775"/>
                <a:gd name="connsiteX40" fmla="*/ 731358 w 1429679"/>
                <a:gd name="connsiteY40" fmla="*/ 325671 h 993775"/>
                <a:gd name="connsiteX41" fmla="*/ 729218 w 1429679"/>
                <a:gd name="connsiteY41" fmla="*/ 329238 h 993775"/>
                <a:gd name="connsiteX42" fmla="*/ 723512 w 1429679"/>
                <a:gd name="connsiteY42" fmla="*/ 340653 h 993775"/>
                <a:gd name="connsiteX43" fmla="*/ 722799 w 1429679"/>
                <a:gd name="connsiteY43" fmla="*/ 341366 h 993775"/>
                <a:gd name="connsiteX44" fmla="*/ 714240 w 1429679"/>
                <a:gd name="connsiteY44" fmla="*/ 346360 h 993775"/>
                <a:gd name="connsiteX45" fmla="*/ 705682 w 1429679"/>
                <a:gd name="connsiteY45" fmla="*/ 341366 h 993775"/>
                <a:gd name="connsiteX46" fmla="*/ 705682 w 1429679"/>
                <a:gd name="connsiteY46" fmla="*/ 340653 h 993775"/>
                <a:gd name="connsiteX47" fmla="*/ 699263 w 1429679"/>
                <a:gd name="connsiteY47" fmla="*/ 329238 h 993775"/>
                <a:gd name="connsiteX48" fmla="*/ 697123 w 1429679"/>
                <a:gd name="connsiteY48" fmla="*/ 325671 h 993775"/>
                <a:gd name="connsiteX49" fmla="*/ 687851 w 1429679"/>
                <a:gd name="connsiteY49" fmla="*/ 311403 h 993775"/>
                <a:gd name="connsiteX50" fmla="*/ 677866 w 1429679"/>
                <a:gd name="connsiteY50" fmla="*/ 292142 h 993775"/>
                <a:gd name="connsiteX51" fmla="*/ 675726 w 1429679"/>
                <a:gd name="connsiteY51" fmla="*/ 287861 h 993775"/>
                <a:gd name="connsiteX52" fmla="*/ 657896 w 1429679"/>
                <a:gd name="connsiteY52" fmla="*/ 258612 h 993775"/>
                <a:gd name="connsiteX53" fmla="*/ 637925 w 1429679"/>
                <a:gd name="connsiteY53" fmla="*/ 232929 h 993775"/>
                <a:gd name="connsiteX54" fmla="*/ 612249 w 1429679"/>
                <a:gd name="connsiteY54" fmla="*/ 207247 h 993775"/>
                <a:gd name="connsiteX55" fmla="*/ 592279 w 1429679"/>
                <a:gd name="connsiteY55" fmla="*/ 199399 h 993775"/>
                <a:gd name="connsiteX56" fmla="*/ 578728 w 1429679"/>
                <a:gd name="connsiteY56" fmla="*/ 202966 h 993775"/>
                <a:gd name="connsiteX57" fmla="*/ 575875 w 1429679"/>
                <a:gd name="connsiteY57" fmla="*/ 203680 h 993775"/>
                <a:gd name="connsiteX58" fmla="*/ 558044 w 1429679"/>
                <a:gd name="connsiteY58" fmla="*/ 232929 h 993775"/>
                <a:gd name="connsiteX59" fmla="*/ 554478 w 1429679"/>
                <a:gd name="connsiteY59" fmla="*/ 236496 h 993775"/>
                <a:gd name="connsiteX60" fmla="*/ 552338 w 1429679"/>
                <a:gd name="connsiteY60" fmla="*/ 235783 h 993775"/>
                <a:gd name="connsiteX61" fmla="*/ 494567 w 1429679"/>
                <a:gd name="connsiteY61" fmla="*/ 183705 h 993775"/>
                <a:gd name="connsiteX62" fmla="*/ 272041 w 1429679"/>
                <a:gd name="connsiteY62" fmla="*/ 52439 h 993775"/>
                <a:gd name="connsiteX63" fmla="*/ 154359 w 1429679"/>
                <a:gd name="connsiteY63" fmla="*/ 31750 h 993775"/>
                <a:gd name="connsiteX64" fmla="*/ 154627 w 1429679"/>
                <a:gd name="connsiteY64" fmla="*/ 0 h 993775"/>
                <a:gd name="connsiteX65" fmla="*/ 282360 w 1429679"/>
                <a:gd name="connsiteY65" fmla="*/ 22132 h 993775"/>
                <a:gd name="connsiteX66" fmla="*/ 514990 w 1429679"/>
                <a:gd name="connsiteY66" fmla="*/ 159204 h 993775"/>
                <a:gd name="connsiteX67" fmla="*/ 546388 w 1429679"/>
                <a:gd name="connsiteY67" fmla="*/ 186333 h 993775"/>
                <a:gd name="connsiteX68" fmla="*/ 562800 w 1429679"/>
                <a:gd name="connsiteY68" fmla="*/ 174910 h 993775"/>
                <a:gd name="connsiteX69" fmla="*/ 565654 w 1429679"/>
                <a:gd name="connsiteY69" fmla="*/ 174196 h 993775"/>
                <a:gd name="connsiteX70" fmla="*/ 592771 w 1429679"/>
                <a:gd name="connsiteY70" fmla="*/ 167771 h 993775"/>
                <a:gd name="connsiteX71" fmla="*/ 633445 w 1429679"/>
                <a:gd name="connsiteY71" fmla="*/ 182763 h 993775"/>
                <a:gd name="connsiteX72" fmla="*/ 661989 w 1429679"/>
                <a:gd name="connsiteY72" fmla="*/ 212034 h 993775"/>
                <a:gd name="connsiteX73" fmla="*/ 661989 w 1429679"/>
                <a:gd name="connsiteY73" fmla="*/ 212748 h 993775"/>
                <a:gd name="connsiteX74" fmla="*/ 684110 w 1429679"/>
                <a:gd name="connsiteY74" fmla="*/ 240591 h 993775"/>
                <a:gd name="connsiteX75" fmla="*/ 704091 w 1429679"/>
                <a:gd name="connsiteY75" fmla="*/ 273431 h 993775"/>
                <a:gd name="connsiteX76" fmla="*/ 706232 w 1429679"/>
                <a:gd name="connsiteY76" fmla="*/ 277715 h 993775"/>
                <a:gd name="connsiteX77" fmla="*/ 714795 w 1429679"/>
                <a:gd name="connsiteY77" fmla="*/ 293421 h 993775"/>
                <a:gd name="connsiteX78" fmla="*/ 723358 w 1429679"/>
                <a:gd name="connsiteY78" fmla="*/ 277715 h 993775"/>
                <a:gd name="connsiteX79" fmla="*/ 725498 w 1429679"/>
                <a:gd name="connsiteY79" fmla="*/ 273431 h 993775"/>
                <a:gd name="connsiteX80" fmla="*/ 745479 w 1429679"/>
                <a:gd name="connsiteY80" fmla="*/ 240591 h 993775"/>
                <a:gd name="connsiteX81" fmla="*/ 767600 w 1429679"/>
                <a:gd name="connsiteY81" fmla="*/ 212748 h 993775"/>
                <a:gd name="connsiteX82" fmla="*/ 796144 w 1429679"/>
                <a:gd name="connsiteY82" fmla="*/ 182763 h 993775"/>
                <a:gd name="connsiteX83" fmla="*/ 836818 w 1429679"/>
                <a:gd name="connsiteY83" fmla="*/ 167771 h 993775"/>
                <a:gd name="connsiteX84" fmla="*/ 863935 w 1429679"/>
                <a:gd name="connsiteY84" fmla="*/ 174196 h 993775"/>
                <a:gd name="connsiteX85" fmla="*/ 866789 w 1429679"/>
                <a:gd name="connsiteY85" fmla="*/ 174910 h 993775"/>
                <a:gd name="connsiteX86" fmla="*/ 883202 w 1429679"/>
                <a:gd name="connsiteY86" fmla="*/ 186333 h 993775"/>
                <a:gd name="connsiteX87" fmla="*/ 1146516 w 1429679"/>
                <a:gd name="connsiteY87" fmla="*/ 22132 h 993775"/>
                <a:gd name="connsiteX88" fmla="*/ 1274248 w 1429679"/>
                <a:gd name="connsiteY88" fmla="*/ 0 h 993775"/>
                <a:gd name="connsiteX89" fmla="*/ 1337044 w 1429679"/>
                <a:gd name="connsiteY89" fmla="*/ 5711 h 993775"/>
                <a:gd name="connsiteX90" fmla="*/ 1410544 w 1429679"/>
                <a:gd name="connsiteY90" fmla="*/ 48547 h 993775"/>
                <a:gd name="connsiteX91" fmla="*/ 1428384 w 1429679"/>
                <a:gd name="connsiteY91" fmla="*/ 132075 h 993775"/>
                <a:gd name="connsiteX92" fmla="*/ 1380573 w 1429679"/>
                <a:gd name="connsiteY92" fmla="*/ 287709 h 993775"/>
                <a:gd name="connsiteX93" fmla="*/ 1235001 w 1429679"/>
                <a:gd name="connsiteY93" fmla="*/ 552573 h 993775"/>
                <a:gd name="connsiteX94" fmla="*/ 1166496 w 1429679"/>
                <a:gd name="connsiteY94" fmla="*/ 616826 h 993775"/>
                <a:gd name="connsiteX95" fmla="*/ 1175060 w 1429679"/>
                <a:gd name="connsiteY95" fmla="*/ 776744 h 993775"/>
                <a:gd name="connsiteX96" fmla="*/ 1098705 w 1429679"/>
                <a:gd name="connsiteY96" fmla="*/ 920955 h 993775"/>
                <a:gd name="connsiteX97" fmla="*/ 950279 w 1429679"/>
                <a:gd name="connsiteY97" fmla="*/ 990919 h 993775"/>
                <a:gd name="connsiteX98" fmla="*/ 917454 w 1429679"/>
                <a:gd name="connsiteY98" fmla="*/ 993775 h 993775"/>
                <a:gd name="connsiteX99" fmla="*/ 781158 w 1429679"/>
                <a:gd name="connsiteY99" fmla="*/ 939517 h 993775"/>
                <a:gd name="connsiteX100" fmla="*/ 714081 w 1429679"/>
                <a:gd name="connsiteY100" fmla="*/ 978783 h 993775"/>
                <a:gd name="connsiteX101" fmla="*/ 649144 w 1429679"/>
                <a:gd name="connsiteY101" fmla="*/ 940945 h 993775"/>
                <a:gd name="connsiteX102" fmla="*/ 542106 w 1429679"/>
                <a:gd name="connsiteY102" fmla="*/ 990919 h 993775"/>
                <a:gd name="connsiteX103" fmla="*/ 509995 w 1429679"/>
                <a:gd name="connsiteY103" fmla="*/ 992347 h 993775"/>
                <a:gd name="connsiteX104" fmla="*/ 380121 w 1429679"/>
                <a:gd name="connsiteY104" fmla="*/ 959507 h 993775"/>
                <a:gd name="connsiteX105" fmla="*/ 287355 w 1429679"/>
                <a:gd name="connsiteY105" fmla="*/ 862414 h 993775"/>
                <a:gd name="connsiteX106" fmla="*/ 245967 w 1429679"/>
                <a:gd name="connsiteY106" fmla="*/ 724628 h 993775"/>
                <a:gd name="connsiteX107" fmla="*/ 263806 w 1429679"/>
                <a:gd name="connsiteY107" fmla="*/ 617540 h 993775"/>
                <a:gd name="connsiteX108" fmla="*/ 203865 w 1429679"/>
                <a:gd name="connsiteY108" fmla="*/ 564710 h 993775"/>
                <a:gd name="connsiteX109" fmla="*/ 6201 w 1429679"/>
                <a:gd name="connsiteY109" fmla="*/ 162060 h 993775"/>
                <a:gd name="connsiteX110" fmla="*/ 2633 w 1429679"/>
                <a:gd name="connsiteY110" fmla="*/ 141356 h 993775"/>
                <a:gd name="connsiteX111" fmla="*/ 1919 w 1429679"/>
                <a:gd name="connsiteY111" fmla="*/ 139214 h 993775"/>
                <a:gd name="connsiteX112" fmla="*/ 100394 w 1429679"/>
                <a:gd name="connsiteY112" fmla="*/ 4284 h 993775"/>
                <a:gd name="connsiteX113" fmla="*/ 154627 w 1429679"/>
                <a:gd name="connsiteY113" fmla="*/ 0 h 99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1429679" h="993775">
                  <a:moveTo>
                    <a:pt x="154359" y="31750"/>
                  </a:moveTo>
                  <a:cubicBezTo>
                    <a:pt x="137955" y="31750"/>
                    <a:pt x="121551" y="32464"/>
                    <a:pt x="105147" y="35317"/>
                  </a:cubicBezTo>
                  <a:cubicBezTo>
                    <a:pt x="46662" y="44591"/>
                    <a:pt x="24552" y="75268"/>
                    <a:pt x="33111" y="134480"/>
                  </a:cubicBezTo>
                  <a:cubicBezTo>
                    <a:pt x="33111" y="135907"/>
                    <a:pt x="33111" y="136620"/>
                    <a:pt x="33111" y="138047"/>
                  </a:cubicBezTo>
                  <a:cubicBezTo>
                    <a:pt x="33824" y="142327"/>
                    <a:pt x="34537" y="148035"/>
                    <a:pt x="36677" y="154455"/>
                  </a:cubicBezTo>
                  <a:cubicBezTo>
                    <a:pt x="73052" y="290715"/>
                    <a:pt x="136529" y="419127"/>
                    <a:pt x="229248" y="546112"/>
                  </a:cubicBezTo>
                  <a:cubicBezTo>
                    <a:pt x="249931" y="574648"/>
                    <a:pt x="275607" y="592483"/>
                    <a:pt x="305563" y="599617"/>
                  </a:cubicBezTo>
                  <a:cubicBezTo>
                    <a:pt x="305563" y="600331"/>
                    <a:pt x="304850" y="601044"/>
                    <a:pt x="304850" y="601758"/>
                  </a:cubicBezTo>
                  <a:cubicBezTo>
                    <a:pt x="264909" y="680232"/>
                    <a:pt x="267762" y="765126"/>
                    <a:pt x="314121" y="846454"/>
                  </a:cubicBezTo>
                  <a:cubicBezTo>
                    <a:pt x="356915" y="921361"/>
                    <a:pt x="423958" y="960598"/>
                    <a:pt x="509545" y="960598"/>
                  </a:cubicBezTo>
                  <a:cubicBezTo>
                    <a:pt x="518817" y="960598"/>
                    <a:pt x="528802" y="960598"/>
                    <a:pt x="538787" y="959172"/>
                  </a:cubicBezTo>
                  <a:cubicBezTo>
                    <a:pt x="593705" y="954178"/>
                    <a:pt x="635786" y="922788"/>
                    <a:pt x="662888" y="867143"/>
                  </a:cubicBezTo>
                  <a:cubicBezTo>
                    <a:pt x="662175" y="883551"/>
                    <a:pt x="665741" y="901386"/>
                    <a:pt x="672160" y="917794"/>
                  </a:cubicBezTo>
                  <a:cubicBezTo>
                    <a:pt x="679292" y="935629"/>
                    <a:pt x="694983" y="947044"/>
                    <a:pt x="713527" y="947044"/>
                  </a:cubicBezTo>
                  <a:cubicBezTo>
                    <a:pt x="730645" y="947044"/>
                    <a:pt x="745622" y="937770"/>
                    <a:pt x="754894" y="921361"/>
                  </a:cubicBezTo>
                  <a:cubicBezTo>
                    <a:pt x="759887" y="911374"/>
                    <a:pt x="762740" y="901386"/>
                    <a:pt x="763453" y="892112"/>
                  </a:cubicBezTo>
                  <a:cubicBezTo>
                    <a:pt x="763453" y="883551"/>
                    <a:pt x="763453" y="874277"/>
                    <a:pt x="764166" y="864289"/>
                  </a:cubicBezTo>
                  <a:cubicBezTo>
                    <a:pt x="764166" y="865003"/>
                    <a:pt x="764166" y="865003"/>
                    <a:pt x="764166" y="865716"/>
                  </a:cubicBezTo>
                  <a:cubicBezTo>
                    <a:pt x="791982" y="924215"/>
                    <a:pt x="851893" y="962025"/>
                    <a:pt x="916796" y="962025"/>
                  </a:cubicBezTo>
                  <a:cubicBezTo>
                    <a:pt x="926068" y="962025"/>
                    <a:pt x="935340" y="961312"/>
                    <a:pt x="943899" y="959885"/>
                  </a:cubicBezTo>
                  <a:cubicBezTo>
                    <a:pt x="1051596" y="942050"/>
                    <a:pt x="1122205" y="874990"/>
                    <a:pt x="1143602" y="770120"/>
                  </a:cubicBezTo>
                  <a:cubicBezTo>
                    <a:pt x="1157153" y="702347"/>
                    <a:pt x="1150734" y="645988"/>
                    <a:pt x="1122918" y="598904"/>
                  </a:cubicBezTo>
                  <a:cubicBezTo>
                    <a:pt x="1162859" y="590343"/>
                    <a:pt x="1187822" y="563234"/>
                    <a:pt x="1208505" y="533984"/>
                  </a:cubicBezTo>
                  <a:cubicBezTo>
                    <a:pt x="1261284" y="461218"/>
                    <a:pt x="1306217" y="379176"/>
                    <a:pt x="1351150" y="275733"/>
                  </a:cubicBezTo>
                  <a:cubicBezTo>
                    <a:pt x="1370407" y="230789"/>
                    <a:pt x="1389664" y="182278"/>
                    <a:pt x="1396083" y="128773"/>
                  </a:cubicBezTo>
                  <a:cubicBezTo>
                    <a:pt x="1402502" y="78121"/>
                    <a:pt x="1379679" y="46018"/>
                    <a:pt x="1330466" y="36744"/>
                  </a:cubicBezTo>
                  <a:cubicBezTo>
                    <a:pt x="1311209" y="33177"/>
                    <a:pt x="1292666" y="31750"/>
                    <a:pt x="1273409" y="31750"/>
                  </a:cubicBezTo>
                  <a:cubicBezTo>
                    <a:pt x="1234894" y="31750"/>
                    <a:pt x="1195667" y="38171"/>
                    <a:pt x="1156440" y="52439"/>
                  </a:cubicBezTo>
                  <a:cubicBezTo>
                    <a:pt x="1056588" y="87395"/>
                    <a:pt x="964582" y="148035"/>
                    <a:pt x="876856" y="235783"/>
                  </a:cubicBezTo>
                  <a:cubicBezTo>
                    <a:pt x="876142" y="236496"/>
                    <a:pt x="874716" y="236496"/>
                    <a:pt x="874003" y="236496"/>
                  </a:cubicBezTo>
                  <a:cubicBezTo>
                    <a:pt x="872576" y="236496"/>
                    <a:pt x="870437" y="235069"/>
                    <a:pt x="870437" y="232929"/>
                  </a:cubicBezTo>
                  <a:cubicBezTo>
                    <a:pt x="871150" y="220801"/>
                    <a:pt x="864018" y="209387"/>
                    <a:pt x="852606" y="203680"/>
                  </a:cubicBezTo>
                  <a:cubicBezTo>
                    <a:pt x="852606" y="203680"/>
                    <a:pt x="852606" y="203680"/>
                    <a:pt x="849753" y="202966"/>
                  </a:cubicBezTo>
                  <a:cubicBezTo>
                    <a:pt x="845474" y="200826"/>
                    <a:pt x="841194" y="199399"/>
                    <a:pt x="836202" y="199399"/>
                  </a:cubicBezTo>
                  <a:cubicBezTo>
                    <a:pt x="829070" y="199399"/>
                    <a:pt x="821937" y="202253"/>
                    <a:pt x="816232" y="207247"/>
                  </a:cubicBezTo>
                  <a:cubicBezTo>
                    <a:pt x="805533" y="215808"/>
                    <a:pt x="797688" y="225082"/>
                    <a:pt x="790555" y="232929"/>
                  </a:cubicBezTo>
                  <a:cubicBezTo>
                    <a:pt x="783423" y="241490"/>
                    <a:pt x="777004" y="250051"/>
                    <a:pt x="770585" y="258612"/>
                  </a:cubicBezTo>
                  <a:cubicBezTo>
                    <a:pt x="764166" y="268599"/>
                    <a:pt x="757747" y="277874"/>
                    <a:pt x="752755" y="287861"/>
                  </a:cubicBezTo>
                  <a:cubicBezTo>
                    <a:pt x="752755" y="287861"/>
                    <a:pt x="752755" y="287861"/>
                    <a:pt x="750615" y="292142"/>
                  </a:cubicBezTo>
                  <a:cubicBezTo>
                    <a:pt x="747049" y="299276"/>
                    <a:pt x="744196" y="305696"/>
                    <a:pt x="740630" y="311403"/>
                  </a:cubicBezTo>
                  <a:cubicBezTo>
                    <a:pt x="740630" y="311403"/>
                    <a:pt x="740630" y="311403"/>
                    <a:pt x="731358" y="325671"/>
                  </a:cubicBezTo>
                  <a:cubicBezTo>
                    <a:pt x="731358" y="325671"/>
                    <a:pt x="731358" y="325671"/>
                    <a:pt x="729218" y="329238"/>
                  </a:cubicBezTo>
                  <a:cubicBezTo>
                    <a:pt x="727078" y="332805"/>
                    <a:pt x="724939" y="337086"/>
                    <a:pt x="723512" y="340653"/>
                  </a:cubicBezTo>
                  <a:cubicBezTo>
                    <a:pt x="722799" y="340653"/>
                    <a:pt x="722799" y="340653"/>
                    <a:pt x="722799" y="341366"/>
                  </a:cubicBezTo>
                  <a:cubicBezTo>
                    <a:pt x="721373" y="344933"/>
                    <a:pt x="717807" y="346360"/>
                    <a:pt x="714240" y="346360"/>
                  </a:cubicBezTo>
                  <a:cubicBezTo>
                    <a:pt x="710674" y="346360"/>
                    <a:pt x="707108" y="344933"/>
                    <a:pt x="705682" y="341366"/>
                  </a:cubicBezTo>
                  <a:cubicBezTo>
                    <a:pt x="705682" y="341366"/>
                    <a:pt x="705682" y="340653"/>
                    <a:pt x="705682" y="340653"/>
                  </a:cubicBezTo>
                  <a:cubicBezTo>
                    <a:pt x="703542" y="337086"/>
                    <a:pt x="701402" y="332805"/>
                    <a:pt x="699263" y="329238"/>
                  </a:cubicBezTo>
                  <a:cubicBezTo>
                    <a:pt x="699263" y="329238"/>
                    <a:pt x="699263" y="329238"/>
                    <a:pt x="697123" y="325671"/>
                  </a:cubicBezTo>
                  <a:cubicBezTo>
                    <a:pt x="697123" y="325671"/>
                    <a:pt x="697123" y="325671"/>
                    <a:pt x="687851" y="311403"/>
                  </a:cubicBezTo>
                  <a:cubicBezTo>
                    <a:pt x="684285" y="305696"/>
                    <a:pt x="681432" y="299276"/>
                    <a:pt x="677866" y="292142"/>
                  </a:cubicBezTo>
                  <a:cubicBezTo>
                    <a:pt x="677866" y="292142"/>
                    <a:pt x="677866" y="292142"/>
                    <a:pt x="675726" y="287861"/>
                  </a:cubicBezTo>
                  <a:cubicBezTo>
                    <a:pt x="670734" y="277874"/>
                    <a:pt x="664315" y="268599"/>
                    <a:pt x="657896" y="258612"/>
                  </a:cubicBezTo>
                  <a:cubicBezTo>
                    <a:pt x="651477" y="250051"/>
                    <a:pt x="645058" y="241490"/>
                    <a:pt x="637925" y="232929"/>
                  </a:cubicBezTo>
                  <a:cubicBezTo>
                    <a:pt x="630793" y="225082"/>
                    <a:pt x="622948" y="215808"/>
                    <a:pt x="612249" y="207247"/>
                  </a:cubicBezTo>
                  <a:cubicBezTo>
                    <a:pt x="606544" y="202253"/>
                    <a:pt x="599411" y="199399"/>
                    <a:pt x="592279" y="199399"/>
                  </a:cubicBezTo>
                  <a:cubicBezTo>
                    <a:pt x="587286" y="199399"/>
                    <a:pt x="583007" y="200826"/>
                    <a:pt x="578728" y="202966"/>
                  </a:cubicBezTo>
                  <a:cubicBezTo>
                    <a:pt x="578728" y="202966"/>
                    <a:pt x="578728" y="202966"/>
                    <a:pt x="575875" y="203680"/>
                  </a:cubicBezTo>
                  <a:cubicBezTo>
                    <a:pt x="564463" y="209387"/>
                    <a:pt x="557331" y="220801"/>
                    <a:pt x="558044" y="232929"/>
                  </a:cubicBezTo>
                  <a:cubicBezTo>
                    <a:pt x="558044" y="235069"/>
                    <a:pt x="555905" y="236496"/>
                    <a:pt x="554478" y="236496"/>
                  </a:cubicBezTo>
                  <a:cubicBezTo>
                    <a:pt x="553765" y="236496"/>
                    <a:pt x="553052" y="236496"/>
                    <a:pt x="552338" y="235783"/>
                  </a:cubicBezTo>
                  <a:cubicBezTo>
                    <a:pt x="534508" y="217948"/>
                    <a:pt x="515251" y="200826"/>
                    <a:pt x="494567" y="183705"/>
                  </a:cubicBezTo>
                  <a:cubicBezTo>
                    <a:pt x="419679" y="120925"/>
                    <a:pt x="346930" y="78121"/>
                    <a:pt x="272041" y="52439"/>
                  </a:cubicBezTo>
                  <a:cubicBezTo>
                    <a:pt x="231387" y="38171"/>
                    <a:pt x="192873" y="31750"/>
                    <a:pt x="154359" y="31750"/>
                  </a:cubicBezTo>
                  <a:close/>
                  <a:moveTo>
                    <a:pt x="154627" y="0"/>
                  </a:moveTo>
                  <a:cubicBezTo>
                    <a:pt x="196729" y="0"/>
                    <a:pt x="238117" y="7139"/>
                    <a:pt x="282360" y="22132"/>
                  </a:cubicBezTo>
                  <a:cubicBezTo>
                    <a:pt x="360854" y="49261"/>
                    <a:pt x="437208" y="94237"/>
                    <a:pt x="514990" y="159204"/>
                  </a:cubicBezTo>
                  <a:cubicBezTo>
                    <a:pt x="525693" y="168485"/>
                    <a:pt x="536397" y="177766"/>
                    <a:pt x="546388" y="186333"/>
                  </a:cubicBezTo>
                  <a:cubicBezTo>
                    <a:pt x="551383" y="182049"/>
                    <a:pt x="557091" y="178480"/>
                    <a:pt x="562800" y="174910"/>
                  </a:cubicBezTo>
                  <a:cubicBezTo>
                    <a:pt x="562800" y="174910"/>
                    <a:pt x="562800" y="174910"/>
                    <a:pt x="565654" y="174196"/>
                  </a:cubicBezTo>
                  <a:cubicBezTo>
                    <a:pt x="574218" y="169913"/>
                    <a:pt x="583494" y="167771"/>
                    <a:pt x="592771" y="167771"/>
                  </a:cubicBezTo>
                  <a:cubicBezTo>
                    <a:pt x="607043" y="167771"/>
                    <a:pt x="622028" y="173482"/>
                    <a:pt x="633445" y="182763"/>
                  </a:cubicBezTo>
                  <a:cubicBezTo>
                    <a:pt x="645576" y="193472"/>
                    <a:pt x="654853" y="203467"/>
                    <a:pt x="661989" y="212034"/>
                  </a:cubicBezTo>
                  <a:cubicBezTo>
                    <a:pt x="661989" y="212034"/>
                    <a:pt x="661989" y="212034"/>
                    <a:pt x="661989" y="212748"/>
                  </a:cubicBezTo>
                  <a:cubicBezTo>
                    <a:pt x="669838" y="221315"/>
                    <a:pt x="676974" y="230596"/>
                    <a:pt x="684110" y="240591"/>
                  </a:cubicBezTo>
                  <a:cubicBezTo>
                    <a:pt x="691960" y="251300"/>
                    <a:pt x="698382" y="262722"/>
                    <a:pt x="704091" y="273431"/>
                  </a:cubicBezTo>
                  <a:cubicBezTo>
                    <a:pt x="704091" y="273431"/>
                    <a:pt x="704091" y="273431"/>
                    <a:pt x="706232" y="277715"/>
                  </a:cubicBezTo>
                  <a:cubicBezTo>
                    <a:pt x="709086" y="283426"/>
                    <a:pt x="711940" y="289137"/>
                    <a:pt x="714795" y="293421"/>
                  </a:cubicBezTo>
                  <a:cubicBezTo>
                    <a:pt x="717649" y="289137"/>
                    <a:pt x="720503" y="283426"/>
                    <a:pt x="723358" y="277715"/>
                  </a:cubicBezTo>
                  <a:cubicBezTo>
                    <a:pt x="723358" y="277715"/>
                    <a:pt x="723358" y="277715"/>
                    <a:pt x="725498" y="273431"/>
                  </a:cubicBezTo>
                  <a:cubicBezTo>
                    <a:pt x="731207" y="262722"/>
                    <a:pt x="737629" y="251300"/>
                    <a:pt x="745479" y="240591"/>
                  </a:cubicBezTo>
                  <a:cubicBezTo>
                    <a:pt x="752615" y="230596"/>
                    <a:pt x="759751" y="221315"/>
                    <a:pt x="767600" y="212748"/>
                  </a:cubicBezTo>
                  <a:cubicBezTo>
                    <a:pt x="774736" y="203467"/>
                    <a:pt x="784013" y="193472"/>
                    <a:pt x="796144" y="182763"/>
                  </a:cubicBezTo>
                  <a:cubicBezTo>
                    <a:pt x="807561" y="173482"/>
                    <a:pt x="822547" y="167771"/>
                    <a:pt x="836818" y="167771"/>
                  </a:cubicBezTo>
                  <a:cubicBezTo>
                    <a:pt x="846095" y="167771"/>
                    <a:pt x="855372" y="169913"/>
                    <a:pt x="863935" y="174196"/>
                  </a:cubicBezTo>
                  <a:cubicBezTo>
                    <a:pt x="863935" y="174196"/>
                    <a:pt x="863935" y="174196"/>
                    <a:pt x="866789" y="174910"/>
                  </a:cubicBezTo>
                  <a:cubicBezTo>
                    <a:pt x="872498" y="178480"/>
                    <a:pt x="878206" y="182049"/>
                    <a:pt x="883202" y="186333"/>
                  </a:cubicBezTo>
                  <a:cubicBezTo>
                    <a:pt x="965978" y="109230"/>
                    <a:pt x="1053036" y="55686"/>
                    <a:pt x="1146516" y="22132"/>
                  </a:cubicBezTo>
                  <a:cubicBezTo>
                    <a:pt x="1189331" y="7139"/>
                    <a:pt x="1232147" y="0"/>
                    <a:pt x="1274248" y="0"/>
                  </a:cubicBezTo>
                  <a:cubicBezTo>
                    <a:pt x="1294942" y="0"/>
                    <a:pt x="1316350" y="1428"/>
                    <a:pt x="1337044" y="5711"/>
                  </a:cubicBezTo>
                  <a:cubicBezTo>
                    <a:pt x="1369156" y="11423"/>
                    <a:pt x="1394845" y="26415"/>
                    <a:pt x="1410544" y="48547"/>
                  </a:cubicBezTo>
                  <a:cubicBezTo>
                    <a:pt x="1426243" y="70678"/>
                    <a:pt x="1432665" y="99235"/>
                    <a:pt x="1428384" y="132075"/>
                  </a:cubicBezTo>
                  <a:cubicBezTo>
                    <a:pt x="1421248" y="189903"/>
                    <a:pt x="1400554" y="240591"/>
                    <a:pt x="1380573" y="287709"/>
                  </a:cubicBezTo>
                  <a:cubicBezTo>
                    <a:pt x="1335617" y="393369"/>
                    <a:pt x="1289234" y="477612"/>
                    <a:pt x="1235001" y="552573"/>
                  </a:cubicBezTo>
                  <a:cubicBezTo>
                    <a:pt x="1217875" y="576133"/>
                    <a:pt x="1196467" y="600406"/>
                    <a:pt x="1166496" y="616826"/>
                  </a:cubicBezTo>
                  <a:cubicBezTo>
                    <a:pt x="1184336" y="663231"/>
                    <a:pt x="1187191" y="716775"/>
                    <a:pt x="1175060" y="776744"/>
                  </a:cubicBezTo>
                  <a:cubicBezTo>
                    <a:pt x="1162929" y="835285"/>
                    <a:pt x="1137239" y="883832"/>
                    <a:pt x="1098705" y="920955"/>
                  </a:cubicBezTo>
                  <a:cubicBezTo>
                    <a:pt x="1059458" y="957365"/>
                    <a:pt x="1009507" y="980925"/>
                    <a:pt x="950279" y="990919"/>
                  </a:cubicBezTo>
                  <a:cubicBezTo>
                    <a:pt x="939575" y="993061"/>
                    <a:pt x="928158" y="993775"/>
                    <a:pt x="917454" y="993775"/>
                  </a:cubicBezTo>
                  <a:cubicBezTo>
                    <a:pt x="866075" y="993775"/>
                    <a:pt x="817551" y="973785"/>
                    <a:pt x="781158" y="939517"/>
                  </a:cubicBezTo>
                  <a:cubicBezTo>
                    <a:pt x="766173" y="964504"/>
                    <a:pt x="741197" y="978783"/>
                    <a:pt x="714081" y="978783"/>
                  </a:cubicBezTo>
                  <a:cubicBezTo>
                    <a:pt x="686965" y="978783"/>
                    <a:pt x="662703" y="964504"/>
                    <a:pt x="649144" y="940945"/>
                  </a:cubicBezTo>
                  <a:cubicBezTo>
                    <a:pt x="620601" y="970216"/>
                    <a:pt x="584208" y="986636"/>
                    <a:pt x="542106" y="990919"/>
                  </a:cubicBezTo>
                  <a:cubicBezTo>
                    <a:pt x="531402" y="992347"/>
                    <a:pt x="520698" y="992347"/>
                    <a:pt x="509995" y="992347"/>
                  </a:cubicBezTo>
                  <a:cubicBezTo>
                    <a:pt x="462184" y="992347"/>
                    <a:pt x="417942" y="981639"/>
                    <a:pt x="380121" y="959507"/>
                  </a:cubicBezTo>
                  <a:cubicBezTo>
                    <a:pt x="342301" y="937376"/>
                    <a:pt x="310903" y="904535"/>
                    <a:pt x="287355" y="862414"/>
                  </a:cubicBezTo>
                  <a:cubicBezTo>
                    <a:pt x="261666" y="817437"/>
                    <a:pt x="248107" y="771032"/>
                    <a:pt x="245967" y="724628"/>
                  </a:cubicBezTo>
                  <a:cubicBezTo>
                    <a:pt x="244539" y="688218"/>
                    <a:pt x="250248" y="652522"/>
                    <a:pt x="263806" y="617540"/>
                  </a:cubicBezTo>
                  <a:cubicBezTo>
                    <a:pt x="240971" y="605403"/>
                    <a:pt x="220991" y="588269"/>
                    <a:pt x="203865" y="564710"/>
                  </a:cubicBezTo>
                  <a:cubicBezTo>
                    <a:pt x="108957" y="434063"/>
                    <a:pt x="44021" y="302702"/>
                    <a:pt x="6201" y="162060"/>
                  </a:cubicBezTo>
                  <a:cubicBezTo>
                    <a:pt x="4060" y="154207"/>
                    <a:pt x="3346" y="147067"/>
                    <a:pt x="2633" y="141356"/>
                  </a:cubicBezTo>
                  <a:cubicBezTo>
                    <a:pt x="2633" y="140642"/>
                    <a:pt x="1919" y="139928"/>
                    <a:pt x="1919" y="139214"/>
                  </a:cubicBezTo>
                  <a:cubicBezTo>
                    <a:pt x="-8785" y="62825"/>
                    <a:pt x="25468" y="16420"/>
                    <a:pt x="100394" y="4284"/>
                  </a:cubicBezTo>
                  <a:cubicBezTo>
                    <a:pt x="118234" y="1428"/>
                    <a:pt x="136787" y="0"/>
                    <a:pt x="154627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1" name="Freeform 81">
              <a:extLst>
                <a:ext uri="{FF2B5EF4-FFF2-40B4-BE49-F238E27FC236}">
                  <a16:creationId xmlns:a16="http://schemas.microsoft.com/office/drawing/2014/main" id="{103DA0A4-C4B6-4017-B2B3-5B006E0A9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5473" y="2442685"/>
              <a:ext cx="461265" cy="306636"/>
            </a:xfrm>
            <a:custGeom>
              <a:avLst/>
              <a:gdLst>
                <a:gd name="connsiteX0" fmla="*/ 992055 w 1305168"/>
                <a:gd name="connsiteY0" fmla="*/ 283189 h 867639"/>
                <a:gd name="connsiteX1" fmla="*/ 909299 w 1305168"/>
                <a:gd name="connsiteY1" fmla="*/ 312593 h 867639"/>
                <a:gd name="connsiteX2" fmla="*/ 865781 w 1305168"/>
                <a:gd name="connsiteY2" fmla="*/ 378572 h 867639"/>
                <a:gd name="connsiteX3" fmla="*/ 886470 w 1305168"/>
                <a:gd name="connsiteY3" fmla="*/ 435228 h 867639"/>
                <a:gd name="connsiteX4" fmla="*/ 912866 w 1305168"/>
                <a:gd name="connsiteY4" fmla="*/ 442399 h 867639"/>
                <a:gd name="connsiteX5" fmla="*/ 977787 w 1305168"/>
                <a:gd name="connsiteY5" fmla="*/ 415147 h 867639"/>
                <a:gd name="connsiteX6" fmla="*/ 1024159 w 1305168"/>
                <a:gd name="connsiteY6" fmla="*/ 351320 h 867639"/>
                <a:gd name="connsiteX7" fmla="*/ 992055 w 1305168"/>
                <a:gd name="connsiteY7" fmla="*/ 283189 h 867639"/>
                <a:gd name="connsiteX8" fmla="*/ 324025 w 1305168"/>
                <a:gd name="connsiteY8" fmla="*/ 282167 h 867639"/>
                <a:gd name="connsiteX9" fmla="*/ 302017 w 1305168"/>
                <a:gd name="connsiteY9" fmla="*/ 286175 h 867639"/>
                <a:gd name="connsiteX10" fmla="*/ 276865 w 1305168"/>
                <a:gd name="connsiteY10" fmla="*/ 342471 h 867639"/>
                <a:gd name="connsiteX11" fmla="*/ 284770 w 1305168"/>
                <a:gd name="connsiteY11" fmla="*/ 365988 h 867639"/>
                <a:gd name="connsiteX12" fmla="*/ 391844 w 1305168"/>
                <a:gd name="connsiteY12" fmla="*/ 440812 h 867639"/>
                <a:gd name="connsiteX13" fmla="*/ 413403 w 1305168"/>
                <a:gd name="connsiteY13" fmla="*/ 436536 h 867639"/>
                <a:gd name="connsiteX14" fmla="*/ 439273 w 1305168"/>
                <a:gd name="connsiteY14" fmla="*/ 380953 h 867639"/>
                <a:gd name="connsiteX15" fmla="*/ 430650 w 1305168"/>
                <a:gd name="connsiteY15" fmla="*/ 356724 h 867639"/>
                <a:gd name="connsiteX16" fmla="*/ 346571 w 1305168"/>
                <a:gd name="connsiteY16" fmla="*/ 286175 h 867639"/>
                <a:gd name="connsiteX17" fmla="*/ 324025 w 1305168"/>
                <a:gd name="connsiteY17" fmla="*/ 282167 h 867639"/>
                <a:gd name="connsiteX18" fmla="*/ 1183334 w 1305168"/>
                <a:gd name="connsiteY18" fmla="*/ 1412 h 867639"/>
                <a:gd name="connsiteX19" fmla="*/ 1263647 w 1305168"/>
                <a:gd name="connsiteY19" fmla="*/ 4712 h 867639"/>
                <a:gd name="connsiteX20" fmla="*/ 1304340 w 1305168"/>
                <a:gd name="connsiteY20" fmla="*/ 61785 h 867639"/>
                <a:gd name="connsiteX21" fmla="*/ 1260792 w 1305168"/>
                <a:gd name="connsiteY21" fmla="*/ 200187 h 867639"/>
                <a:gd name="connsiteX22" fmla="*/ 1121581 w 1305168"/>
                <a:gd name="connsiteY22" fmla="*/ 452734 h 867639"/>
                <a:gd name="connsiteX23" fmla="*/ 1045908 w 1305168"/>
                <a:gd name="connsiteY23" fmla="*/ 507667 h 867639"/>
                <a:gd name="connsiteX24" fmla="*/ 1001646 w 1305168"/>
                <a:gd name="connsiteY24" fmla="*/ 507667 h 867639"/>
                <a:gd name="connsiteX25" fmla="*/ 1003788 w 1305168"/>
                <a:gd name="connsiteY25" fmla="*/ 514088 h 867639"/>
                <a:gd name="connsiteX26" fmla="*/ 1051619 w 1305168"/>
                <a:gd name="connsiteY26" fmla="*/ 701001 h 867639"/>
                <a:gd name="connsiteX27" fmla="*/ 877427 w 1305168"/>
                <a:gd name="connsiteY27" fmla="*/ 865799 h 867639"/>
                <a:gd name="connsiteX28" fmla="*/ 731078 w 1305168"/>
                <a:gd name="connsiteY28" fmla="*/ 789464 h 867639"/>
                <a:gd name="connsiteX29" fmla="*/ 696097 w 1305168"/>
                <a:gd name="connsiteY29" fmla="*/ 628233 h 867639"/>
                <a:gd name="connsiteX30" fmla="*/ 692527 w 1305168"/>
                <a:gd name="connsiteY30" fmla="*/ 547618 h 867639"/>
                <a:gd name="connsiteX31" fmla="*/ 687530 w 1305168"/>
                <a:gd name="connsiteY31" fmla="*/ 546905 h 867639"/>
                <a:gd name="connsiteX32" fmla="*/ 671110 w 1305168"/>
                <a:gd name="connsiteY32" fmla="*/ 618959 h 867639"/>
                <a:gd name="connsiteX33" fmla="*/ 671824 w 1305168"/>
                <a:gd name="connsiteY33" fmla="*/ 740239 h 867639"/>
                <a:gd name="connsiteX34" fmla="*/ 670396 w 1305168"/>
                <a:gd name="connsiteY34" fmla="*/ 828702 h 867639"/>
                <a:gd name="connsiteX35" fmla="*/ 665399 w 1305168"/>
                <a:gd name="connsiteY35" fmla="*/ 843684 h 867639"/>
                <a:gd name="connsiteX36" fmla="*/ 639698 w 1305168"/>
                <a:gd name="connsiteY36" fmla="*/ 843684 h 867639"/>
                <a:gd name="connsiteX37" fmla="*/ 632559 w 1305168"/>
                <a:gd name="connsiteY37" fmla="*/ 804446 h 867639"/>
                <a:gd name="connsiteX38" fmla="*/ 636129 w 1305168"/>
                <a:gd name="connsiteY38" fmla="*/ 661764 h 867639"/>
                <a:gd name="connsiteX39" fmla="*/ 612570 w 1305168"/>
                <a:gd name="connsiteY39" fmla="*/ 544051 h 867639"/>
                <a:gd name="connsiteX40" fmla="*/ 609001 w 1305168"/>
                <a:gd name="connsiteY40" fmla="*/ 620386 h 867639"/>
                <a:gd name="connsiteX41" fmla="*/ 576875 w 1305168"/>
                <a:gd name="connsiteY41" fmla="*/ 781617 h 867639"/>
                <a:gd name="connsiteX42" fmla="*/ 474074 w 1305168"/>
                <a:gd name="connsiteY42" fmla="*/ 865799 h 867639"/>
                <a:gd name="connsiteX43" fmla="*/ 279179 w 1305168"/>
                <a:gd name="connsiteY43" fmla="*/ 768062 h 867639"/>
                <a:gd name="connsiteX44" fmla="*/ 270612 w 1305168"/>
                <a:gd name="connsiteY44" fmla="*/ 553325 h 867639"/>
                <a:gd name="connsiteX45" fmla="*/ 304165 w 1305168"/>
                <a:gd name="connsiteY45" fmla="*/ 507667 h 867639"/>
                <a:gd name="connsiteX46" fmla="*/ 259903 w 1305168"/>
                <a:gd name="connsiteY46" fmla="*/ 507667 h 867639"/>
                <a:gd name="connsiteX47" fmla="*/ 192083 w 1305168"/>
                <a:gd name="connsiteY47" fmla="*/ 464862 h 867639"/>
                <a:gd name="connsiteX48" fmla="*/ 4327 w 1305168"/>
                <a:gd name="connsiteY48" fmla="*/ 83187 h 867639"/>
                <a:gd name="connsiteX49" fmla="*/ 1471 w 1305168"/>
                <a:gd name="connsiteY49" fmla="*/ 67492 h 867639"/>
                <a:gd name="connsiteX50" fmla="*/ 47875 w 1305168"/>
                <a:gd name="connsiteY50" fmla="*/ 3998 h 867639"/>
                <a:gd name="connsiteX51" fmla="*/ 199936 w 1305168"/>
                <a:gd name="connsiteY51" fmla="*/ 18980 h 867639"/>
                <a:gd name="connsiteX52" fmla="*/ 412678 w 1305168"/>
                <a:gd name="connsiteY52" fmla="*/ 145254 h 867639"/>
                <a:gd name="connsiteX53" fmla="*/ 565453 w 1305168"/>
                <a:gd name="connsiteY53" fmla="*/ 317186 h 867639"/>
                <a:gd name="connsiteX54" fmla="*/ 609715 w 1305168"/>
                <a:gd name="connsiteY54" fmla="*/ 402795 h 867639"/>
                <a:gd name="connsiteX55" fmla="*/ 623993 w 1305168"/>
                <a:gd name="connsiteY55" fmla="*/ 385674 h 867639"/>
                <a:gd name="connsiteX56" fmla="*/ 640412 w 1305168"/>
                <a:gd name="connsiteY56" fmla="*/ 374259 h 867639"/>
                <a:gd name="connsiteX57" fmla="*/ 629704 w 1305168"/>
                <a:gd name="connsiteY57" fmla="*/ 353570 h 867639"/>
                <a:gd name="connsiteX58" fmla="*/ 614712 w 1305168"/>
                <a:gd name="connsiteY58" fmla="*/ 327887 h 867639"/>
                <a:gd name="connsiteX59" fmla="*/ 597578 w 1305168"/>
                <a:gd name="connsiteY59" fmla="*/ 303631 h 867639"/>
                <a:gd name="connsiteX60" fmla="*/ 589012 w 1305168"/>
                <a:gd name="connsiteY60" fmla="*/ 291503 h 867639"/>
                <a:gd name="connsiteX61" fmla="*/ 579731 w 1305168"/>
                <a:gd name="connsiteY61" fmla="*/ 280089 h 867639"/>
                <a:gd name="connsiteX62" fmla="*/ 559742 w 1305168"/>
                <a:gd name="connsiteY62" fmla="*/ 256546 h 867639"/>
                <a:gd name="connsiteX63" fmla="*/ 543322 w 1305168"/>
                <a:gd name="connsiteY63" fmla="*/ 230150 h 867639"/>
                <a:gd name="connsiteX64" fmla="*/ 532613 w 1305168"/>
                <a:gd name="connsiteY64" fmla="*/ 200900 h 867639"/>
                <a:gd name="connsiteX65" fmla="*/ 527616 w 1305168"/>
                <a:gd name="connsiteY65" fmla="*/ 169510 h 867639"/>
                <a:gd name="connsiteX66" fmla="*/ 530472 w 1305168"/>
                <a:gd name="connsiteY66" fmla="*/ 168083 h 867639"/>
                <a:gd name="connsiteX67" fmla="*/ 551889 w 1305168"/>
                <a:gd name="connsiteY67" fmla="*/ 190912 h 867639"/>
                <a:gd name="connsiteX68" fmla="*/ 570450 w 1305168"/>
                <a:gd name="connsiteY68" fmla="*/ 214455 h 867639"/>
                <a:gd name="connsiteX69" fmla="*/ 586156 w 1305168"/>
                <a:gd name="connsiteY69" fmla="*/ 239424 h 867639"/>
                <a:gd name="connsiteX70" fmla="*/ 599720 w 1305168"/>
                <a:gd name="connsiteY70" fmla="*/ 265820 h 867639"/>
                <a:gd name="connsiteX71" fmla="*/ 608287 w 1305168"/>
                <a:gd name="connsiteY71" fmla="*/ 278662 h 867639"/>
                <a:gd name="connsiteX72" fmla="*/ 615426 w 1305168"/>
                <a:gd name="connsiteY72" fmla="*/ 292217 h 867639"/>
                <a:gd name="connsiteX73" fmla="*/ 628276 w 1305168"/>
                <a:gd name="connsiteY73" fmla="*/ 320753 h 867639"/>
                <a:gd name="connsiteX74" fmla="*/ 645410 w 1305168"/>
                <a:gd name="connsiteY74" fmla="*/ 372832 h 867639"/>
                <a:gd name="connsiteX75" fmla="*/ 653263 w 1305168"/>
                <a:gd name="connsiteY75" fmla="*/ 372119 h 867639"/>
                <a:gd name="connsiteX76" fmla="*/ 654690 w 1305168"/>
                <a:gd name="connsiteY76" fmla="*/ 372832 h 867639"/>
                <a:gd name="connsiteX77" fmla="*/ 659688 w 1305168"/>
                <a:gd name="connsiteY77" fmla="*/ 373546 h 867639"/>
                <a:gd name="connsiteX78" fmla="*/ 676821 w 1305168"/>
                <a:gd name="connsiteY78" fmla="*/ 320753 h 867639"/>
                <a:gd name="connsiteX79" fmla="*/ 689671 w 1305168"/>
                <a:gd name="connsiteY79" fmla="*/ 292217 h 867639"/>
                <a:gd name="connsiteX80" fmla="*/ 696810 w 1305168"/>
                <a:gd name="connsiteY80" fmla="*/ 278662 h 867639"/>
                <a:gd name="connsiteX81" fmla="*/ 705377 w 1305168"/>
                <a:gd name="connsiteY81" fmla="*/ 265820 h 867639"/>
                <a:gd name="connsiteX82" fmla="*/ 718941 w 1305168"/>
                <a:gd name="connsiteY82" fmla="*/ 239424 h 867639"/>
                <a:gd name="connsiteX83" fmla="*/ 734647 w 1305168"/>
                <a:gd name="connsiteY83" fmla="*/ 214455 h 867639"/>
                <a:gd name="connsiteX84" fmla="*/ 753209 w 1305168"/>
                <a:gd name="connsiteY84" fmla="*/ 190912 h 867639"/>
                <a:gd name="connsiteX85" fmla="*/ 774626 w 1305168"/>
                <a:gd name="connsiteY85" fmla="*/ 168083 h 867639"/>
                <a:gd name="connsiteX86" fmla="*/ 777481 w 1305168"/>
                <a:gd name="connsiteY86" fmla="*/ 169510 h 867639"/>
                <a:gd name="connsiteX87" fmla="*/ 772484 w 1305168"/>
                <a:gd name="connsiteY87" fmla="*/ 200900 h 867639"/>
                <a:gd name="connsiteX88" fmla="*/ 761775 w 1305168"/>
                <a:gd name="connsiteY88" fmla="*/ 230150 h 867639"/>
                <a:gd name="connsiteX89" fmla="*/ 745356 w 1305168"/>
                <a:gd name="connsiteY89" fmla="*/ 256546 h 867639"/>
                <a:gd name="connsiteX90" fmla="*/ 725367 w 1305168"/>
                <a:gd name="connsiteY90" fmla="*/ 280089 h 867639"/>
                <a:gd name="connsiteX91" fmla="*/ 716086 w 1305168"/>
                <a:gd name="connsiteY91" fmla="*/ 291503 h 867639"/>
                <a:gd name="connsiteX92" fmla="*/ 707519 w 1305168"/>
                <a:gd name="connsiteY92" fmla="*/ 303631 h 867639"/>
                <a:gd name="connsiteX93" fmla="*/ 690385 w 1305168"/>
                <a:gd name="connsiteY93" fmla="*/ 327887 h 867639"/>
                <a:gd name="connsiteX94" fmla="*/ 675393 w 1305168"/>
                <a:gd name="connsiteY94" fmla="*/ 353570 h 867639"/>
                <a:gd name="connsiteX95" fmla="*/ 663971 w 1305168"/>
                <a:gd name="connsiteY95" fmla="*/ 374259 h 867639"/>
                <a:gd name="connsiteX96" fmla="*/ 680391 w 1305168"/>
                <a:gd name="connsiteY96" fmla="*/ 385674 h 867639"/>
                <a:gd name="connsiteX97" fmla="*/ 696810 w 1305168"/>
                <a:gd name="connsiteY97" fmla="*/ 405649 h 867639"/>
                <a:gd name="connsiteX98" fmla="*/ 707519 w 1305168"/>
                <a:gd name="connsiteY98" fmla="*/ 375686 h 867639"/>
                <a:gd name="connsiteX99" fmla="*/ 816746 w 1305168"/>
                <a:gd name="connsiteY99" fmla="*/ 216595 h 867639"/>
                <a:gd name="connsiteX100" fmla="*/ 1105162 w 1305168"/>
                <a:gd name="connsiteY100" fmla="*/ 18980 h 867639"/>
                <a:gd name="connsiteX101" fmla="*/ 1183334 w 1305168"/>
                <a:gd name="connsiteY101" fmla="*/ 1412 h 86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305168" h="867639">
                  <a:moveTo>
                    <a:pt x="992055" y="283189"/>
                  </a:moveTo>
                  <a:cubicBezTo>
                    <a:pt x="961378" y="278886"/>
                    <a:pt x="934269" y="291078"/>
                    <a:pt x="909299" y="312593"/>
                  </a:cubicBezTo>
                  <a:cubicBezTo>
                    <a:pt x="889324" y="329087"/>
                    <a:pt x="872915" y="349885"/>
                    <a:pt x="865781" y="378572"/>
                  </a:cubicBezTo>
                  <a:cubicBezTo>
                    <a:pt x="859360" y="403672"/>
                    <a:pt x="867208" y="425904"/>
                    <a:pt x="886470" y="435228"/>
                  </a:cubicBezTo>
                  <a:cubicBezTo>
                    <a:pt x="895031" y="439530"/>
                    <a:pt x="903592" y="440248"/>
                    <a:pt x="912866" y="442399"/>
                  </a:cubicBezTo>
                  <a:cubicBezTo>
                    <a:pt x="936409" y="440248"/>
                    <a:pt x="957811" y="430925"/>
                    <a:pt x="977787" y="415147"/>
                  </a:cubicBezTo>
                  <a:cubicBezTo>
                    <a:pt x="997762" y="399369"/>
                    <a:pt x="1015598" y="380006"/>
                    <a:pt x="1024159" y="351320"/>
                  </a:cubicBezTo>
                  <a:cubicBezTo>
                    <a:pt x="1035573" y="316179"/>
                    <a:pt x="1022018" y="288209"/>
                    <a:pt x="992055" y="283189"/>
                  </a:cubicBezTo>
                  <a:close/>
                  <a:moveTo>
                    <a:pt x="324025" y="282167"/>
                  </a:moveTo>
                  <a:cubicBezTo>
                    <a:pt x="316569" y="282078"/>
                    <a:pt x="309203" y="283325"/>
                    <a:pt x="302017" y="286175"/>
                  </a:cubicBezTo>
                  <a:cubicBezTo>
                    <a:pt x="281177" y="294014"/>
                    <a:pt x="270397" y="316817"/>
                    <a:pt x="276865" y="342471"/>
                  </a:cubicBezTo>
                  <a:cubicBezTo>
                    <a:pt x="278302" y="350310"/>
                    <a:pt x="281177" y="358862"/>
                    <a:pt x="284770" y="365988"/>
                  </a:cubicBezTo>
                  <a:cubicBezTo>
                    <a:pt x="310640" y="412308"/>
                    <a:pt x="347290" y="435824"/>
                    <a:pt x="391844" y="440812"/>
                  </a:cubicBezTo>
                  <a:cubicBezTo>
                    <a:pt x="399030" y="439387"/>
                    <a:pt x="406217" y="439387"/>
                    <a:pt x="413403" y="436536"/>
                  </a:cubicBezTo>
                  <a:cubicBezTo>
                    <a:pt x="434962" y="429410"/>
                    <a:pt x="445022" y="406607"/>
                    <a:pt x="439273" y="380953"/>
                  </a:cubicBezTo>
                  <a:cubicBezTo>
                    <a:pt x="437117" y="372401"/>
                    <a:pt x="434243" y="363850"/>
                    <a:pt x="430650" y="356724"/>
                  </a:cubicBezTo>
                  <a:cubicBezTo>
                    <a:pt x="410528" y="318955"/>
                    <a:pt x="381784" y="296152"/>
                    <a:pt x="346571" y="286175"/>
                  </a:cubicBezTo>
                  <a:cubicBezTo>
                    <a:pt x="339026" y="283681"/>
                    <a:pt x="331480" y="282256"/>
                    <a:pt x="324025" y="282167"/>
                  </a:cubicBezTo>
                  <a:close/>
                  <a:moveTo>
                    <a:pt x="1183334" y="1412"/>
                  </a:moveTo>
                  <a:cubicBezTo>
                    <a:pt x="1209748" y="-1174"/>
                    <a:pt x="1236519" y="-282"/>
                    <a:pt x="1263647" y="4712"/>
                  </a:cubicBezTo>
                  <a:cubicBezTo>
                    <a:pt x="1296487" y="11133"/>
                    <a:pt x="1308623" y="28254"/>
                    <a:pt x="1304340" y="61785"/>
                  </a:cubicBezTo>
                  <a:cubicBezTo>
                    <a:pt x="1297915" y="110297"/>
                    <a:pt x="1280067" y="155955"/>
                    <a:pt x="1260792" y="200187"/>
                  </a:cubicBezTo>
                  <a:cubicBezTo>
                    <a:pt x="1222955" y="289363"/>
                    <a:pt x="1178693" y="374259"/>
                    <a:pt x="1121581" y="452734"/>
                  </a:cubicBezTo>
                  <a:cubicBezTo>
                    <a:pt x="1103020" y="479130"/>
                    <a:pt x="1081603" y="503386"/>
                    <a:pt x="1045908" y="507667"/>
                  </a:cubicBezTo>
                  <a:cubicBezTo>
                    <a:pt x="1031630" y="509094"/>
                    <a:pt x="1017352" y="507667"/>
                    <a:pt x="1001646" y="507667"/>
                  </a:cubicBezTo>
                  <a:cubicBezTo>
                    <a:pt x="1002360" y="510521"/>
                    <a:pt x="1003074" y="512661"/>
                    <a:pt x="1003788" y="514088"/>
                  </a:cubicBezTo>
                  <a:cubicBezTo>
                    <a:pt x="1058044" y="566880"/>
                    <a:pt x="1065183" y="631800"/>
                    <a:pt x="1051619" y="701001"/>
                  </a:cubicBezTo>
                  <a:cubicBezTo>
                    <a:pt x="1032344" y="793745"/>
                    <a:pt x="970948" y="850818"/>
                    <a:pt x="877427" y="865799"/>
                  </a:cubicBezTo>
                  <a:cubicBezTo>
                    <a:pt x="817460" y="875787"/>
                    <a:pt x="757492" y="844397"/>
                    <a:pt x="731078" y="789464"/>
                  </a:cubicBezTo>
                  <a:cubicBezTo>
                    <a:pt x="706805" y="738099"/>
                    <a:pt x="700380" y="683166"/>
                    <a:pt x="696097" y="628233"/>
                  </a:cubicBezTo>
                  <a:cubicBezTo>
                    <a:pt x="694669" y="601124"/>
                    <a:pt x="693955" y="574014"/>
                    <a:pt x="692527" y="547618"/>
                  </a:cubicBezTo>
                  <a:cubicBezTo>
                    <a:pt x="689671" y="546905"/>
                    <a:pt x="690385" y="547618"/>
                    <a:pt x="687530" y="546905"/>
                  </a:cubicBezTo>
                  <a:cubicBezTo>
                    <a:pt x="681819" y="571161"/>
                    <a:pt x="672538" y="594703"/>
                    <a:pt x="671110" y="618959"/>
                  </a:cubicBezTo>
                  <a:cubicBezTo>
                    <a:pt x="668254" y="658910"/>
                    <a:pt x="671824" y="699575"/>
                    <a:pt x="671824" y="740239"/>
                  </a:cubicBezTo>
                  <a:cubicBezTo>
                    <a:pt x="671824" y="769489"/>
                    <a:pt x="671110" y="799452"/>
                    <a:pt x="670396" y="828702"/>
                  </a:cubicBezTo>
                  <a:cubicBezTo>
                    <a:pt x="670396" y="833696"/>
                    <a:pt x="668254" y="838690"/>
                    <a:pt x="665399" y="843684"/>
                  </a:cubicBezTo>
                  <a:cubicBezTo>
                    <a:pt x="658260" y="855812"/>
                    <a:pt x="644696" y="856525"/>
                    <a:pt x="639698" y="843684"/>
                  </a:cubicBezTo>
                  <a:cubicBezTo>
                    <a:pt x="634701" y="831556"/>
                    <a:pt x="631846" y="817287"/>
                    <a:pt x="632559" y="804446"/>
                  </a:cubicBezTo>
                  <a:cubicBezTo>
                    <a:pt x="632559" y="756647"/>
                    <a:pt x="634701" y="709562"/>
                    <a:pt x="636129" y="661764"/>
                  </a:cubicBezTo>
                  <a:cubicBezTo>
                    <a:pt x="637557" y="622526"/>
                    <a:pt x="631846" y="584002"/>
                    <a:pt x="612570" y="544051"/>
                  </a:cubicBezTo>
                  <a:cubicBezTo>
                    <a:pt x="611142" y="572587"/>
                    <a:pt x="610429" y="596843"/>
                    <a:pt x="609001" y="620386"/>
                  </a:cubicBezTo>
                  <a:cubicBezTo>
                    <a:pt x="605431" y="676032"/>
                    <a:pt x="599006" y="730251"/>
                    <a:pt x="576875" y="781617"/>
                  </a:cubicBezTo>
                  <a:cubicBezTo>
                    <a:pt x="556886" y="827275"/>
                    <a:pt x="525474" y="860092"/>
                    <a:pt x="474074" y="865799"/>
                  </a:cubicBezTo>
                  <a:cubicBezTo>
                    <a:pt x="389119" y="873647"/>
                    <a:pt x="321299" y="842257"/>
                    <a:pt x="279179" y="768062"/>
                  </a:cubicBezTo>
                  <a:cubicBezTo>
                    <a:pt x="240628" y="699575"/>
                    <a:pt x="233489" y="626093"/>
                    <a:pt x="270612" y="553325"/>
                  </a:cubicBezTo>
                  <a:cubicBezTo>
                    <a:pt x="278465" y="537630"/>
                    <a:pt x="291315" y="524789"/>
                    <a:pt x="304165" y="507667"/>
                  </a:cubicBezTo>
                  <a:cubicBezTo>
                    <a:pt x="288459" y="507667"/>
                    <a:pt x="273468" y="509094"/>
                    <a:pt x="259903" y="507667"/>
                  </a:cubicBezTo>
                  <a:cubicBezTo>
                    <a:pt x="230634" y="504100"/>
                    <a:pt x="209216" y="487691"/>
                    <a:pt x="192083" y="464862"/>
                  </a:cubicBezTo>
                  <a:cubicBezTo>
                    <a:pt x="107129" y="348576"/>
                    <a:pt x="42164" y="223016"/>
                    <a:pt x="4327" y="83187"/>
                  </a:cubicBezTo>
                  <a:cubicBezTo>
                    <a:pt x="2899" y="78193"/>
                    <a:pt x="2185" y="72486"/>
                    <a:pt x="1471" y="67492"/>
                  </a:cubicBezTo>
                  <a:cubicBezTo>
                    <a:pt x="-4240" y="25401"/>
                    <a:pt x="5755" y="10419"/>
                    <a:pt x="47875" y="3998"/>
                  </a:cubicBezTo>
                  <a:cubicBezTo>
                    <a:pt x="99990" y="-4562"/>
                    <a:pt x="149963" y="2572"/>
                    <a:pt x="199936" y="18980"/>
                  </a:cubicBezTo>
                  <a:cubicBezTo>
                    <a:pt x="279179" y="46803"/>
                    <a:pt x="348427" y="91748"/>
                    <a:pt x="412678" y="145254"/>
                  </a:cubicBezTo>
                  <a:cubicBezTo>
                    <a:pt x="471932" y="194479"/>
                    <a:pt x="524760" y="250839"/>
                    <a:pt x="565453" y="317186"/>
                  </a:cubicBezTo>
                  <a:cubicBezTo>
                    <a:pt x="582586" y="344296"/>
                    <a:pt x="595437" y="374259"/>
                    <a:pt x="609715" y="402795"/>
                  </a:cubicBezTo>
                  <a:cubicBezTo>
                    <a:pt x="613998" y="397088"/>
                    <a:pt x="618995" y="392094"/>
                    <a:pt x="623993" y="385674"/>
                  </a:cubicBezTo>
                  <a:cubicBezTo>
                    <a:pt x="628276" y="380680"/>
                    <a:pt x="633987" y="376399"/>
                    <a:pt x="640412" y="374259"/>
                  </a:cubicBezTo>
                  <a:cubicBezTo>
                    <a:pt x="637557" y="367125"/>
                    <a:pt x="633273" y="359991"/>
                    <a:pt x="629704" y="353570"/>
                  </a:cubicBezTo>
                  <a:cubicBezTo>
                    <a:pt x="624707" y="344296"/>
                    <a:pt x="619709" y="335735"/>
                    <a:pt x="614712" y="327887"/>
                  </a:cubicBezTo>
                  <a:cubicBezTo>
                    <a:pt x="609001" y="319326"/>
                    <a:pt x="604003" y="311479"/>
                    <a:pt x="597578" y="303631"/>
                  </a:cubicBezTo>
                  <a:cubicBezTo>
                    <a:pt x="594723" y="299351"/>
                    <a:pt x="591867" y="295784"/>
                    <a:pt x="589012" y="291503"/>
                  </a:cubicBezTo>
                  <a:cubicBezTo>
                    <a:pt x="589012" y="291503"/>
                    <a:pt x="589012" y="291503"/>
                    <a:pt x="579731" y="280089"/>
                  </a:cubicBezTo>
                  <a:cubicBezTo>
                    <a:pt x="573306" y="272241"/>
                    <a:pt x="566167" y="264394"/>
                    <a:pt x="559742" y="256546"/>
                  </a:cubicBezTo>
                  <a:cubicBezTo>
                    <a:pt x="553317" y="247985"/>
                    <a:pt x="547605" y="239424"/>
                    <a:pt x="543322" y="230150"/>
                  </a:cubicBezTo>
                  <a:cubicBezTo>
                    <a:pt x="539038" y="220876"/>
                    <a:pt x="535469" y="210888"/>
                    <a:pt x="532613" y="200900"/>
                  </a:cubicBezTo>
                  <a:cubicBezTo>
                    <a:pt x="529758" y="190912"/>
                    <a:pt x="527616" y="180924"/>
                    <a:pt x="527616" y="169510"/>
                  </a:cubicBezTo>
                  <a:cubicBezTo>
                    <a:pt x="527616" y="169510"/>
                    <a:pt x="527616" y="169510"/>
                    <a:pt x="530472" y="168083"/>
                  </a:cubicBezTo>
                  <a:cubicBezTo>
                    <a:pt x="538325" y="175217"/>
                    <a:pt x="545464" y="183065"/>
                    <a:pt x="551889" y="190912"/>
                  </a:cubicBezTo>
                  <a:cubicBezTo>
                    <a:pt x="559028" y="198760"/>
                    <a:pt x="564739" y="206607"/>
                    <a:pt x="570450" y="214455"/>
                  </a:cubicBezTo>
                  <a:cubicBezTo>
                    <a:pt x="576161" y="222302"/>
                    <a:pt x="581159" y="230863"/>
                    <a:pt x="586156" y="239424"/>
                  </a:cubicBezTo>
                  <a:cubicBezTo>
                    <a:pt x="590439" y="248699"/>
                    <a:pt x="594723" y="257260"/>
                    <a:pt x="599720" y="265820"/>
                  </a:cubicBezTo>
                  <a:cubicBezTo>
                    <a:pt x="599720" y="265820"/>
                    <a:pt x="599720" y="265820"/>
                    <a:pt x="608287" y="278662"/>
                  </a:cubicBezTo>
                  <a:cubicBezTo>
                    <a:pt x="610429" y="282942"/>
                    <a:pt x="613284" y="287936"/>
                    <a:pt x="615426" y="292217"/>
                  </a:cubicBezTo>
                  <a:cubicBezTo>
                    <a:pt x="620423" y="301491"/>
                    <a:pt x="624707" y="310765"/>
                    <a:pt x="628276" y="320753"/>
                  </a:cubicBezTo>
                  <a:cubicBezTo>
                    <a:pt x="635415" y="337875"/>
                    <a:pt x="641126" y="354997"/>
                    <a:pt x="645410" y="372832"/>
                  </a:cubicBezTo>
                  <a:cubicBezTo>
                    <a:pt x="648265" y="372832"/>
                    <a:pt x="650407" y="372119"/>
                    <a:pt x="653263" y="372119"/>
                  </a:cubicBezTo>
                  <a:cubicBezTo>
                    <a:pt x="653976" y="372119"/>
                    <a:pt x="653976" y="372119"/>
                    <a:pt x="654690" y="372832"/>
                  </a:cubicBezTo>
                  <a:cubicBezTo>
                    <a:pt x="656118" y="372832"/>
                    <a:pt x="658260" y="372832"/>
                    <a:pt x="659688" y="373546"/>
                  </a:cubicBezTo>
                  <a:cubicBezTo>
                    <a:pt x="663971" y="354997"/>
                    <a:pt x="669682" y="337875"/>
                    <a:pt x="676821" y="320753"/>
                  </a:cubicBezTo>
                  <a:cubicBezTo>
                    <a:pt x="680391" y="310765"/>
                    <a:pt x="684674" y="301491"/>
                    <a:pt x="689671" y="292217"/>
                  </a:cubicBezTo>
                  <a:cubicBezTo>
                    <a:pt x="691813" y="287936"/>
                    <a:pt x="694669" y="282942"/>
                    <a:pt x="696810" y="278662"/>
                  </a:cubicBezTo>
                  <a:cubicBezTo>
                    <a:pt x="696810" y="278662"/>
                    <a:pt x="696810" y="278662"/>
                    <a:pt x="705377" y="265820"/>
                  </a:cubicBezTo>
                  <a:cubicBezTo>
                    <a:pt x="710375" y="257260"/>
                    <a:pt x="714658" y="248699"/>
                    <a:pt x="718941" y="239424"/>
                  </a:cubicBezTo>
                  <a:cubicBezTo>
                    <a:pt x="723939" y="230863"/>
                    <a:pt x="728936" y="222302"/>
                    <a:pt x="734647" y="214455"/>
                  </a:cubicBezTo>
                  <a:cubicBezTo>
                    <a:pt x="740358" y="206607"/>
                    <a:pt x="746070" y="198760"/>
                    <a:pt x="753209" y="190912"/>
                  </a:cubicBezTo>
                  <a:cubicBezTo>
                    <a:pt x="759634" y="183065"/>
                    <a:pt x="766773" y="175217"/>
                    <a:pt x="774626" y="168083"/>
                  </a:cubicBezTo>
                  <a:cubicBezTo>
                    <a:pt x="774626" y="168083"/>
                    <a:pt x="774626" y="168083"/>
                    <a:pt x="777481" y="169510"/>
                  </a:cubicBezTo>
                  <a:cubicBezTo>
                    <a:pt x="777481" y="180924"/>
                    <a:pt x="775340" y="190912"/>
                    <a:pt x="772484" y="200900"/>
                  </a:cubicBezTo>
                  <a:cubicBezTo>
                    <a:pt x="769628" y="210888"/>
                    <a:pt x="766059" y="220876"/>
                    <a:pt x="761775" y="230150"/>
                  </a:cubicBezTo>
                  <a:cubicBezTo>
                    <a:pt x="757492" y="239424"/>
                    <a:pt x="751781" y="247985"/>
                    <a:pt x="745356" y="256546"/>
                  </a:cubicBezTo>
                  <a:cubicBezTo>
                    <a:pt x="738931" y="264394"/>
                    <a:pt x="731792" y="272241"/>
                    <a:pt x="725367" y="280089"/>
                  </a:cubicBezTo>
                  <a:cubicBezTo>
                    <a:pt x="725367" y="280089"/>
                    <a:pt x="725367" y="280089"/>
                    <a:pt x="716086" y="291503"/>
                  </a:cubicBezTo>
                  <a:cubicBezTo>
                    <a:pt x="713230" y="295784"/>
                    <a:pt x="710375" y="299351"/>
                    <a:pt x="707519" y="303631"/>
                  </a:cubicBezTo>
                  <a:cubicBezTo>
                    <a:pt x="701094" y="311479"/>
                    <a:pt x="696097" y="319326"/>
                    <a:pt x="690385" y="327887"/>
                  </a:cubicBezTo>
                  <a:cubicBezTo>
                    <a:pt x="685388" y="335735"/>
                    <a:pt x="680391" y="344296"/>
                    <a:pt x="675393" y="353570"/>
                  </a:cubicBezTo>
                  <a:cubicBezTo>
                    <a:pt x="671824" y="359991"/>
                    <a:pt x="667541" y="367125"/>
                    <a:pt x="663971" y="374259"/>
                  </a:cubicBezTo>
                  <a:cubicBezTo>
                    <a:pt x="670396" y="376399"/>
                    <a:pt x="676107" y="380680"/>
                    <a:pt x="680391" y="385674"/>
                  </a:cubicBezTo>
                  <a:cubicBezTo>
                    <a:pt x="686102" y="392808"/>
                    <a:pt x="693241" y="400655"/>
                    <a:pt x="696810" y="405649"/>
                  </a:cubicBezTo>
                  <a:cubicBezTo>
                    <a:pt x="700380" y="394234"/>
                    <a:pt x="703236" y="384960"/>
                    <a:pt x="707519" y="375686"/>
                  </a:cubicBezTo>
                  <a:cubicBezTo>
                    <a:pt x="732506" y="314332"/>
                    <a:pt x="771770" y="263680"/>
                    <a:pt x="816746" y="216595"/>
                  </a:cubicBezTo>
                  <a:cubicBezTo>
                    <a:pt x="898844" y="130272"/>
                    <a:pt x="991651" y="59645"/>
                    <a:pt x="1105162" y="18980"/>
                  </a:cubicBezTo>
                  <a:cubicBezTo>
                    <a:pt x="1130862" y="10063"/>
                    <a:pt x="1156919" y="3999"/>
                    <a:pt x="1183334" y="1412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95" name="AutoShape 9">
            <a:extLst>
              <a:ext uri="{FF2B5EF4-FFF2-40B4-BE49-F238E27FC236}">
                <a16:creationId xmlns:a16="http://schemas.microsoft.com/office/drawing/2014/main" id="{9BB3EDE9-6237-4894-8B73-396609237261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7085343" y="1470848"/>
            <a:ext cx="607431" cy="607431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pPr defTabSz="914363"/>
            <a:endParaRPr lang="en-US" dirty="0">
              <a:solidFill>
                <a:srgbClr val="000000"/>
              </a:solidFill>
              <a:latin typeface="Arial" panose="020B0604020202020204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89515DD-3F72-46BE-8F65-7CC9C8BFCA75}"/>
              </a:ext>
            </a:extLst>
          </p:cNvPr>
          <p:cNvGrpSpPr/>
          <p:nvPr userDrawn="1"/>
        </p:nvGrpSpPr>
        <p:grpSpPr>
          <a:xfrm>
            <a:off x="7865700" y="45012"/>
            <a:ext cx="465092" cy="444590"/>
            <a:chOff x="7156513" y="1552269"/>
            <a:chExt cx="465092" cy="444590"/>
          </a:xfrm>
        </p:grpSpPr>
        <p:sp>
          <p:nvSpPr>
            <p:cNvPr id="97" name="Freeform 67">
              <a:extLst>
                <a:ext uri="{FF2B5EF4-FFF2-40B4-BE49-F238E27FC236}">
                  <a16:creationId xmlns:a16="http://schemas.microsoft.com/office/drawing/2014/main" id="{BCA91D30-1F9B-4503-8FE5-253B5B3E9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9357" y="1575113"/>
              <a:ext cx="418817" cy="398901"/>
            </a:xfrm>
            <a:custGeom>
              <a:avLst/>
              <a:gdLst>
                <a:gd name="connsiteX0" fmla="*/ 559594 w 1135063"/>
                <a:gd name="connsiteY0" fmla="*/ 141288 h 1081088"/>
                <a:gd name="connsiteX1" fmla="*/ 264894 w 1135063"/>
                <a:gd name="connsiteY1" fmla="*/ 263562 h 1081088"/>
                <a:gd name="connsiteX2" fmla="*/ 142875 w 1135063"/>
                <a:gd name="connsiteY2" fmla="*/ 559595 h 1081088"/>
                <a:gd name="connsiteX3" fmla="*/ 264894 w 1135063"/>
                <a:gd name="connsiteY3" fmla="*/ 855627 h 1081088"/>
                <a:gd name="connsiteX4" fmla="*/ 559594 w 1135063"/>
                <a:gd name="connsiteY4" fmla="*/ 977901 h 1081088"/>
                <a:gd name="connsiteX5" fmla="*/ 854294 w 1135063"/>
                <a:gd name="connsiteY5" fmla="*/ 855627 h 1081088"/>
                <a:gd name="connsiteX6" fmla="*/ 976313 w 1135063"/>
                <a:gd name="connsiteY6" fmla="*/ 559595 h 1081088"/>
                <a:gd name="connsiteX7" fmla="*/ 854294 w 1135063"/>
                <a:gd name="connsiteY7" fmla="*/ 263562 h 1081088"/>
                <a:gd name="connsiteX8" fmla="*/ 559594 w 1135063"/>
                <a:gd name="connsiteY8" fmla="*/ 141288 h 1081088"/>
                <a:gd name="connsiteX9" fmla="*/ 332371 w 1135063"/>
                <a:gd name="connsiteY9" fmla="*/ 0 h 1081088"/>
                <a:gd name="connsiteX10" fmla="*/ 333800 w 1135063"/>
                <a:gd name="connsiteY10" fmla="*/ 0 h 1081088"/>
                <a:gd name="connsiteX11" fmla="*/ 349525 w 1135063"/>
                <a:gd name="connsiteY11" fmla="*/ 14281 h 1081088"/>
                <a:gd name="connsiteX12" fmla="*/ 356673 w 1135063"/>
                <a:gd name="connsiteY12" fmla="*/ 117820 h 1081088"/>
                <a:gd name="connsiteX13" fmla="*/ 356673 w 1135063"/>
                <a:gd name="connsiteY13" fmla="*/ 118534 h 1081088"/>
                <a:gd name="connsiteX14" fmla="*/ 356673 w 1135063"/>
                <a:gd name="connsiteY14" fmla="*/ 119248 h 1081088"/>
                <a:gd name="connsiteX15" fmla="*/ 356673 w 1135063"/>
                <a:gd name="connsiteY15" fmla="*/ 119962 h 1081088"/>
                <a:gd name="connsiteX16" fmla="*/ 356673 w 1135063"/>
                <a:gd name="connsiteY16" fmla="*/ 120676 h 1081088"/>
                <a:gd name="connsiteX17" fmla="*/ 356673 w 1135063"/>
                <a:gd name="connsiteY17" fmla="*/ 121390 h 1081088"/>
                <a:gd name="connsiteX18" fmla="*/ 356673 w 1135063"/>
                <a:gd name="connsiteY18" fmla="*/ 122105 h 1081088"/>
                <a:gd name="connsiteX19" fmla="*/ 356673 w 1135063"/>
                <a:gd name="connsiteY19" fmla="*/ 122819 h 1081088"/>
                <a:gd name="connsiteX20" fmla="*/ 355958 w 1135063"/>
                <a:gd name="connsiteY20" fmla="*/ 123533 h 1081088"/>
                <a:gd name="connsiteX21" fmla="*/ 355958 w 1135063"/>
                <a:gd name="connsiteY21" fmla="*/ 124247 h 1081088"/>
                <a:gd name="connsiteX22" fmla="*/ 355958 w 1135063"/>
                <a:gd name="connsiteY22" fmla="*/ 124961 h 1081088"/>
                <a:gd name="connsiteX23" fmla="*/ 355244 w 1135063"/>
                <a:gd name="connsiteY23" fmla="*/ 124961 h 1081088"/>
                <a:gd name="connsiteX24" fmla="*/ 355244 w 1135063"/>
                <a:gd name="connsiteY24" fmla="*/ 125675 h 1081088"/>
                <a:gd name="connsiteX25" fmla="*/ 355244 w 1135063"/>
                <a:gd name="connsiteY25" fmla="*/ 126389 h 1081088"/>
                <a:gd name="connsiteX26" fmla="*/ 354529 w 1135063"/>
                <a:gd name="connsiteY26" fmla="*/ 127103 h 1081088"/>
                <a:gd name="connsiteX27" fmla="*/ 354529 w 1135063"/>
                <a:gd name="connsiteY27" fmla="*/ 127817 h 1081088"/>
                <a:gd name="connsiteX28" fmla="*/ 353814 w 1135063"/>
                <a:gd name="connsiteY28" fmla="*/ 127817 h 1081088"/>
                <a:gd name="connsiteX29" fmla="*/ 353814 w 1135063"/>
                <a:gd name="connsiteY29" fmla="*/ 128531 h 1081088"/>
                <a:gd name="connsiteX30" fmla="*/ 353099 w 1135063"/>
                <a:gd name="connsiteY30" fmla="*/ 129245 h 1081088"/>
                <a:gd name="connsiteX31" fmla="*/ 352384 w 1135063"/>
                <a:gd name="connsiteY31" fmla="*/ 129245 h 1081088"/>
                <a:gd name="connsiteX32" fmla="*/ 352384 w 1135063"/>
                <a:gd name="connsiteY32" fmla="*/ 129959 h 1081088"/>
                <a:gd name="connsiteX33" fmla="*/ 351670 w 1135063"/>
                <a:gd name="connsiteY33" fmla="*/ 130673 h 1081088"/>
                <a:gd name="connsiteX34" fmla="*/ 350955 w 1135063"/>
                <a:gd name="connsiteY34" fmla="*/ 131387 h 1081088"/>
                <a:gd name="connsiteX35" fmla="*/ 350240 w 1135063"/>
                <a:gd name="connsiteY35" fmla="*/ 131387 h 1081088"/>
                <a:gd name="connsiteX36" fmla="*/ 349525 w 1135063"/>
                <a:gd name="connsiteY36" fmla="*/ 132101 h 1081088"/>
                <a:gd name="connsiteX37" fmla="*/ 348811 w 1135063"/>
                <a:gd name="connsiteY37" fmla="*/ 132101 h 1081088"/>
                <a:gd name="connsiteX38" fmla="*/ 348096 w 1135063"/>
                <a:gd name="connsiteY38" fmla="*/ 132815 h 1081088"/>
                <a:gd name="connsiteX39" fmla="*/ 347381 w 1135063"/>
                <a:gd name="connsiteY39" fmla="*/ 133529 h 1081088"/>
                <a:gd name="connsiteX40" fmla="*/ 346666 w 1135063"/>
                <a:gd name="connsiteY40" fmla="*/ 133529 h 1081088"/>
                <a:gd name="connsiteX41" fmla="*/ 345237 w 1135063"/>
                <a:gd name="connsiteY41" fmla="*/ 133529 h 1081088"/>
                <a:gd name="connsiteX42" fmla="*/ 345237 w 1135063"/>
                <a:gd name="connsiteY42" fmla="*/ 134244 h 1081088"/>
                <a:gd name="connsiteX43" fmla="*/ 343807 w 1135063"/>
                <a:gd name="connsiteY43" fmla="*/ 134244 h 1081088"/>
                <a:gd name="connsiteX44" fmla="*/ 342378 w 1135063"/>
                <a:gd name="connsiteY44" fmla="*/ 134244 h 1081088"/>
                <a:gd name="connsiteX45" fmla="*/ 247312 w 1135063"/>
                <a:gd name="connsiteY45" fmla="*/ 142098 h 1081088"/>
                <a:gd name="connsiteX46" fmla="*/ 245883 w 1135063"/>
                <a:gd name="connsiteY46" fmla="*/ 142098 h 1081088"/>
                <a:gd name="connsiteX47" fmla="*/ 230158 w 1135063"/>
                <a:gd name="connsiteY47" fmla="*/ 127817 h 1081088"/>
                <a:gd name="connsiteX48" fmla="*/ 244453 w 1135063"/>
                <a:gd name="connsiteY48" fmla="*/ 110680 h 1081088"/>
                <a:gd name="connsiteX49" fmla="*/ 311642 w 1135063"/>
                <a:gd name="connsiteY49" fmla="*/ 105681 h 1081088"/>
                <a:gd name="connsiteX50" fmla="*/ 192275 w 1135063"/>
                <a:gd name="connsiteY50" fmla="*/ 52841 h 1081088"/>
                <a:gd name="connsiteX51" fmla="*/ 32165 w 1135063"/>
                <a:gd name="connsiteY51" fmla="*/ 212790 h 1081088"/>
                <a:gd name="connsiteX52" fmla="*/ 146529 w 1135063"/>
                <a:gd name="connsiteY52" fmla="*/ 367027 h 1081088"/>
                <a:gd name="connsiteX53" fmla="*/ 153677 w 1135063"/>
                <a:gd name="connsiteY53" fmla="*/ 369170 h 1081088"/>
                <a:gd name="connsiteX54" fmla="*/ 559669 w 1135063"/>
                <a:gd name="connsiteY54" fmla="*/ 109965 h 1081088"/>
                <a:gd name="connsiteX55" fmla="*/ 1008548 w 1135063"/>
                <a:gd name="connsiteY55" fmla="*/ 559110 h 1081088"/>
                <a:gd name="connsiteX56" fmla="*/ 724782 w 1135063"/>
                <a:gd name="connsiteY56" fmla="*/ 977549 h 1081088"/>
                <a:gd name="connsiteX57" fmla="*/ 725497 w 1135063"/>
                <a:gd name="connsiteY57" fmla="*/ 977549 h 1081088"/>
                <a:gd name="connsiteX58" fmla="*/ 1083599 w 1135063"/>
                <a:gd name="connsiteY58" fmla="*/ 977549 h 1081088"/>
                <a:gd name="connsiteX59" fmla="*/ 1041428 w 1135063"/>
                <a:gd name="connsiteY59" fmla="*/ 931135 h 1081088"/>
                <a:gd name="connsiteX60" fmla="*/ 1042857 w 1135063"/>
                <a:gd name="connsiteY60" fmla="*/ 909000 h 1081088"/>
                <a:gd name="connsiteX61" fmla="*/ 1052864 w 1135063"/>
                <a:gd name="connsiteY61" fmla="*/ 904715 h 1081088"/>
                <a:gd name="connsiteX62" fmla="*/ 1065015 w 1135063"/>
                <a:gd name="connsiteY62" fmla="*/ 909714 h 1081088"/>
                <a:gd name="connsiteX63" fmla="*/ 1130775 w 1135063"/>
                <a:gd name="connsiteY63" fmla="*/ 982548 h 1081088"/>
                <a:gd name="connsiteX64" fmla="*/ 1131489 w 1135063"/>
                <a:gd name="connsiteY64" fmla="*/ 983976 h 1081088"/>
                <a:gd name="connsiteX65" fmla="*/ 1132204 w 1135063"/>
                <a:gd name="connsiteY65" fmla="*/ 983976 h 1081088"/>
                <a:gd name="connsiteX66" fmla="*/ 1132204 w 1135063"/>
                <a:gd name="connsiteY66" fmla="*/ 984690 h 1081088"/>
                <a:gd name="connsiteX67" fmla="*/ 1132919 w 1135063"/>
                <a:gd name="connsiteY67" fmla="*/ 985404 h 1081088"/>
                <a:gd name="connsiteX68" fmla="*/ 1133634 w 1135063"/>
                <a:gd name="connsiteY68" fmla="*/ 986118 h 1081088"/>
                <a:gd name="connsiteX69" fmla="*/ 1133634 w 1135063"/>
                <a:gd name="connsiteY69" fmla="*/ 986832 h 1081088"/>
                <a:gd name="connsiteX70" fmla="*/ 1133634 w 1135063"/>
                <a:gd name="connsiteY70" fmla="*/ 987546 h 1081088"/>
                <a:gd name="connsiteX71" fmla="*/ 1134348 w 1135063"/>
                <a:gd name="connsiteY71" fmla="*/ 988260 h 1081088"/>
                <a:gd name="connsiteX72" fmla="*/ 1134348 w 1135063"/>
                <a:gd name="connsiteY72" fmla="*/ 988974 h 1081088"/>
                <a:gd name="connsiteX73" fmla="*/ 1134348 w 1135063"/>
                <a:gd name="connsiteY73" fmla="*/ 989688 h 1081088"/>
                <a:gd name="connsiteX74" fmla="*/ 1134348 w 1135063"/>
                <a:gd name="connsiteY74" fmla="*/ 990402 h 1081088"/>
                <a:gd name="connsiteX75" fmla="*/ 1135063 w 1135063"/>
                <a:gd name="connsiteY75" fmla="*/ 991116 h 1081088"/>
                <a:gd name="connsiteX76" fmla="*/ 1135063 w 1135063"/>
                <a:gd name="connsiteY76" fmla="*/ 991831 h 1081088"/>
                <a:gd name="connsiteX77" fmla="*/ 1135063 w 1135063"/>
                <a:gd name="connsiteY77" fmla="*/ 992545 h 1081088"/>
                <a:gd name="connsiteX78" fmla="*/ 1135063 w 1135063"/>
                <a:gd name="connsiteY78" fmla="*/ 993259 h 1081088"/>
                <a:gd name="connsiteX79" fmla="*/ 1135063 w 1135063"/>
                <a:gd name="connsiteY79" fmla="*/ 993973 h 1081088"/>
                <a:gd name="connsiteX80" fmla="*/ 1135063 w 1135063"/>
                <a:gd name="connsiteY80" fmla="*/ 995401 h 1081088"/>
                <a:gd name="connsiteX81" fmla="*/ 1134348 w 1135063"/>
                <a:gd name="connsiteY81" fmla="*/ 995401 h 1081088"/>
                <a:gd name="connsiteX82" fmla="*/ 1134348 w 1135063"/>
                <a:gd name="connsiteY82" fmla="*/ 996829 h 1081088"/>
                <a:gd name="connsiteX83" fmla="*/ 1134348 w 1135063"/>
                <a:gd name="connsiteY83" fmla="*/ 998257 h 1081088"/>
                <a:gd name="connsiteX84" fmla="*/ 1133634 w 1135063"/>
                <a:gd name="connsiteY84" fmla="*/ 998257 h 1081088"/>
                <a:gd name="connsiteX85" fmla="*/ 1133634 w 1135063"/>
                <a:gd name="connsiteY85" fmla="*/ 999685 h 1081088"/>
                <a:gd name="connsiteX86" fmla="*/ 1132919 w 1135063"/>
                <a:gd name="connsiteY86" fmla="*/ 1001113 h 1081088"/>
                <a:gd name="connsiteX87" fmla="*/ 1132204 w 1135063"/>
                <a:gd name="connsiteY87" fmla="*/ 1001113 h 1081088"/>
                <a:gd name="connsiteX88" fmla="*/ 1132204 w 1135063"/>
                <a:gd name="connsiteY88" fmla="*/ 1001827 h 1081088"/>
                <a:gd name="connsiteX89" fmla="*/ 1131489 w 1135063"/>
                <a:gd name="connsiteY89" fmla="*/ 1002541 h 1081088"/>
                <a:gd name="connsiteX90" fmla="*/ 1130775 w 1135063"/>
                <a:gd name="connsiteY90" fmla="*/ 1003256 h 1081088"/>
                <a:gd name="connsiteX91" fmla="*/ 1130775 w 1135063"/>
                <a:gd name="connsiteY91" fmla="*/ 1003970 h 1081088"/>
                <a:gd name="connsiteX92" fmla="*/ 1065015 w 1135063"/>
                <a:gd name="connsiteY92" fmla="*/ 1076090 h 1081088"/>
                <a:gd name="connsiteX93" fmla="*/ 1052864 w 1135063"/>
                <a:gd name="connsiteY93" fmla="*/ 1081088 h 1081088"/>
                <a:gd name="connsiteX94" fmla="*/ 1042857 w 1135063"/>
                <a:gd name="connsiteY94" fmla="*/ 1076804 h 1081088"/>
                <a:gd name="connsiteX95" fmla="*/ 1041428 w 1135063"/>
                <a:gd name="connsiteY95" fmla="*/ 1054668 h 1081088"/>
                <a:gd name="connsiteX96" fmla="*/ 1083599 w 1135063"/>
                <a:gd name="connsiteY96" fmla="*/ 1008968 h 1081088"/>
                <a:gd name="connsiteX97" fmla="*/ 15725 w 1135063"/>
                <a:gd name="connsiteY97" fmla="*/ 1008968 h 1081088"/>
                <a:gd name="connsiteX98" fmla="*/ 0 w 1135063"/>
                <a:gd name="connsiteY98" fmla="*/ 993259 h 1081088"/>
                <a:gd name="connsiteX99" fmla="*/ 15725 w 1135063"/>
                <a:gd name="connsiteY99" fmla="*/ 977549 h 1081088"/>
                <a:gd name="connsiteX100" fmla="*/ 395271 w 1135063"/>
                <a:gd name="connsiteY100" fmla="*/ 977549 h 1081088"/>
                <a:gd name="connsiteX101" fmla="*/ 110790 w 1135063"/>
                <a:gd name="connsiteY101" fmla="*/ 559110 h 1081088"/>
                <a:gd name="connsiteX102" fmla="*/ 140811 w 1135063"/>
                <a:gd name="connsiteY102" fmla="*/ 398446 h 1081088"/>
                <a:gd name="connsiteX103" fmla="*/ 137952 w 1135063"/>
                <a:gd name="connsiteY103" fmla="*/ 397018 h 1081088"/>
                <a:gd name="connsiteX104" fmla="*/ 715 w 1135063"/>
                <a:gd name="connsiteY104" fmla="*/ 212790 h 1081088"/>
                <a:gd name="connsiteX105" fmla="*/ 192275 w 1135063"/>
                <a:gd name="connsiteY105" fmla="*/ 21422 h 1081088"/>
                <a:gd name="connsiteX106" fmla="*/ 322364 w 1135063"/>
                <a:gd name="connsiteY106" fmla="*/ 71406 h 1081088"/>
                <a:gd name="connsiteX107" fmla="*/ 318075 w 1135063"/>
                <a:gd name="connsiteY107" fmla="*/ 16424 h 1081088"/>
                <a:gd name="connsiteX108" fmla="*/ 332371 w 1135063"/>
                <a:gd name="connsiteY108" fmla="*/ 0 h 1081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135063" h="1081088">
                  <a:moveTo>
                    <a:pt x="559594" y="141288"/>
                  </a:moveTo>
                  <a:cubicBezTo>
                    <a:pt x="448279" y="141288"/>
                    <a:pt x="344099" y="184906"/>
                    <a:pt x="264894" y="263562"/>
                  </a:cubicBezTo>
                  <a:cubicBezTo>
                    <a:pt x="186402" y="343648"/>
                    <a:pt x="142875" y="448046"/>
                    <a:pt x="142875" y="559595"/>
                  </a:cubicBezTo>
                  <a:cubicBezTo>
                    <a:pt x="142875" y="671143"/>
                    <a:pt x="186402" y="776971"/>
                    <a:pt x="264894" y="855627"/>
                  </a:cubicBezTo>
                  <a:cubicBezTo>
                    <a:pt x="344099" y="934998"/>
                    <a:pt x="448279" y="977901"/>
                    <a:pt x="559594" y="977901"/>
                  </a:cubicBezTo>
                  <a:cubicBezTo>
                    <a:pt x="670910" y="977901"/>
                    <a:pt x="775803" y="934998"/>
                    <a:pt x="854294" y="855627"/>
                  </a:cubicBezTo>
                  <a:cubicBezTo>
                    <a:pt x="933500" y="776971"/>
                    <a:pt x="976313" y="671143"/>
                    <a:pt x="976313" y="559595"/>
                  </a:cubicBezTo>
                  <a:cubicBezTo>
                    <a:pt x="976313" y="448046"/>
                    <a:pt x="933500" y="343648"/>
                    <a:pt x="854294" y="263562"/>
                  </a:cubicBezTo>
                  <a:cubicBezTo>
                    <a:pt x="775803" y="184906"/>
                    <a:pt x="670910" y="141288"/>
                    <a:pt x="559594" y="141288"/>
                  </a:cubicBezTo>
                  <a:close/>
                  <a:moveTo>
                    <a:pt x="332371" y="0"/>
                  </a:moveTo>
                  <a:cubicBezTo>
                    <a:pt x="333085" y="0"/>
                    <a:pt x="333085" y="0"/>
                    <a:pt x="333800" y="0"/>
                  </a:cubicBezTo>
                  <a:cubicBezTo>
                    <a:pt x="341663" y="0"/>
                    <a:pt x="348811" y="6427"/>
                    <a:pt x="349525" y="14281"/>
                  </a:cubicBezTo>
                  <a:cubicBezTo>
                    <a:pt x="349525" y="14281"/>
                    <a:pt x="349525" y="14281"/>
                    <a:pt x="356673" y="117820"/>
                  </a:cubicBezTo>
                  <a:cubicBezTo>
                    <a:pt x="356673" y="117820"/>
                    <a:pt x="356673" y="117820"/>
                    <a:pt x="356673" y="118534"/>
                  </a:cubicBezTo>
                  <a:cubicBezTo>
                    <a:pt x="356673" y="118534"/>
                    <a:pt x="356673" y="118534"/>
                    <a:pt x="356673" y="119248"/>
                  </a:cubicBezTo>
                  <a:cubicBezTo>
                    <a:pt x="356673" y="119248"/>
                    <a:pt x="356673" y="119248"/>
                    <a:pt x="356673" y="119962"/>
                  </a:cubicBezTo>
                  <a:cubicBezTo>
                    <a:pt x="356673" y="119962"/>
                    <a:pt x="356673" y="119962"/>
                    <a:pt x="356673" y="120676"/>
                  </a:cubicBezTo>
                  <a:cubicBezTo>
                    <a:pt x="356673" y="120676"/>
                    <a:pt x="356673" y="120676"/>
                    <a:pt x="356673" y="121390"/>
                  </a:cubicBezTo>
                  <a:cubicBezTo>
                    <a:pt x="356673" y="122105"/>
                    <a:pt x="356673" y="122105"/>
                    <a:pt x="356673" y="122105"/>
                  </a:cubicBezTo>
                  <a:cubicBezTo>
                    <a:pt x="356673" y="122819"/>
                    <a:pt x="356673" y="122819"/>
                    <a:pt x="356673" y="122819"/>
                  </a:cubicBezTo>
                  <a:cubicBezTo>
                    <a:pt x="355958" y="123533"/>
                    <a:pt x="355958" y="123533"/>
                    <a:pt x="355958" y="123533"/>
                  </a:cubicBezTo>
                  <a:cubicBezTo>
                    <a:pt x="355958" y="124247"/>
                    <a:pt x="355958" y="124247"/>
                    <a:pt x="355958" y="124247"/>
                  </a:cubicBezTo>
                  <a:cubicBezTo>
                    <a:pt x="355958" y="124961"/>
                    <a:pt x="355958" y="124961"/>
                    <a:pt x="355958" y="124961"/>
                  </a:cubicBezTo>
                  <a:cubicBezTo>
                    <a:pt x="355958" y="124961"/>
                    <a:pt x="355958" y="124961"/>
                    <a:pt x="355244" y="124961"/>
                  </a:cubicBezTo>
                  <a:cubicBezTo>
                    <a:pt x="355244" y="125675"/>
                    <a:pt x="355244" y="125675"/>
                    <a:pt x="355244" y="125675"/>
                  </a:cubicBezTo>
                  <a:cubicBezTo>
                    <a:pt x="355244" y="126389"/>
                    <a:pt x="355244" y="126389"/>
                    <a:pt x="355244" y="126389"/>
                  </a:cubicBezTo>
                  <a:cubicBezTo>
                    <a:pt x="354529" y="127103"/>
                    <a:pt x="354529" y="127103"/>
                    <a:pt x="354529" y="127103"/>
                  </a:cubicBezTo>
                  <a:cubicBezTo>
                    <a:pt x="354529" y="127103"/>
                    <a:pt x="354529" y="127103"/>
                    <a:pt x="354529" y="127817"/>
                  </a:cubicBezTo>
                  <a:cubicBezTo>
                    <a:pt x="354529" y="127817"/>
                    <a:pt x="354529" y="127817"/>
                    <a:pt x="353814" y="127817"/>
                  </a:cubicBezTo>
                  <a:cubicBezTo>
                    <a:pt x="353814" y="127817"/>
                    <a:pt x="353814" y="127817"/>
                    <a:pt x="353814" y="128531"/>
                  </a:cubicBezTo>
                  <a:cubicBezTo>
                    <a:pt x="353099" y="128531"/>
                    <a:pt x="353099" y="128531"/>
                    <a:pt x="353099" y="129245"/>
                  </a:cubicBezTo>
                  <a:cubicBezTo>
                    <a:pt x="353099" y="129245"/>
                    <a:pt x="353099" y="129245"/>
                    <a:pt x="352384" y="129245"/>
                  </a:cubicBezTo>
                  <a:cubicBezTo>
                    <a:pt x="352384" y="129959"/>
                    <a:pt x="352384" y="129959"/>
                    <a:pt x="352384" y="129959"/>
                  </a:cubicBezTo>
                  <a:cubicBezTo>
                    <a:pt x="351670" y="129959"/>
                    <a:pt x="351670" y="130673"/>
                    <a:pt x="351670" y="130673"/>
                  </a:cubicBezTo>
                  <a:cubicBezTo>
                    <a:pt x="351670" y="130673"/>
                    <a:pt x="350955" y="130673"/>
                    <a:pt x="350955" y="131387"/>
                  </a:cubicBezTo>
                  <a:cubicBezTo>
                    <a:pt x="350955" y="131387"/>
                    <a:pt x="350955" y="131387"/>
                    <a:pt x="350240" y="131387"/>
                  </a:cubicBezTo>
                  <a:cubicBezTo>
                    <a:pt x="350240" y="131387"/>
                    <a:pt x="350240" y="132101"/>
                    <a:pt x="349525" y="132101"/>
                  </a:cubicBezTo>
                  <a:cubicBezTo>
                    <a:pt x="349525" y="132101"/>
                    <a:pt x="349525" y="132101"/>
                    <a:pt x="348811" y="132101"/>
                  </a:cubicBezTo>
                  <a:cubicBezTo>
                    <a:pt x="348811" y="132815"/>
                    <a:pt x="348811" y="132815"/>
                    <a:pt x="348096" y="132815"/>
                  </a:cubicBezTo>
                  <a:cubicBezTo>
                    <a:pt x="347381" y="132815"/>
                    <a:pt x="347381" y="133529"/>
                    <a:pt x="347381" y="133529"/>
                  </a:cubicBezTo>
                  <a:cubicBezTo>
                    <a:pt x="346666" y="133529"/>
                    <a:pt x="346666" y="133529"/>
                    <a:pt x="346666" y="133529"/>
                  </a:cubicBezTo>
                  <a:cubicBezTo>
                    <a:pt x="345951" y="133529"/>
                    <a:pt x="345951" y="133529"/>
                    <a:pt x="345237" y="133529"/>
                  </a:cubicBezTo>
                  <a:cubicBezTo>
                    <a:pt x="345237" y="134244"/>
                    <a:pt x="345237" y="134244"/>
                    <a:pt x="345237" y="134244"/>
                  </a:cubicBezTo>
                  <a:cubicBezTo>
                    <a:pt x="344522" y="134244"/>
                    <a:pt x="344522" y="134244"/>
                    <a:pt x="343807" y="134244"/>
                  </a:cubicBezTo>
                  <a:cubicBezTo>
                    <a:pt x="343092" y="134244"/>
                    <a:pt x="343092" y="134244"/>
                    <a:pt x="342378" y="134244"/>
                  </a:cubicBezTo>
                  <a:cubicBezTo>
                    <a:pt x="342378" y="134244"/>
                    <a:pt x="342378" y="134244"/>
                    <a:pt x="247312" y="142098"/>
                  </a:cubicBezTo>
                  <a:cubicBezTo>
                    <a:pt x="246598" y="142098"/>
                    <a:pt x="246598" y="142098"/>
                    <a:pt x="245883" y="142098"/>
                  </a:cubicBezTo>
                  <a:cubicBezTo>
                    <a:pt x="238020" y="142098"/>
                    <a:pt x="230873" y="135672"/>
                    <a:pt x="230158" y="127817"/>
                  </a:cubicBezTo>
                  <a:cubicBezTo>
                    <a:pt x="229443" y="118534"/>
                    <a:pt x="235876" y="111394"/>
                    <a:pt x="244453" y="110680"/>
                  </a:cubicBezTo>
                  <a:cubicBezTo>
                    <a:pt x="244453" y="110680"/>
                    <a:pt x="244453" y="110680"/>
                    <a:pt x="311642" y="105681"/>
                  </a:cubicBezTo>
                  <a:cubicBezTo>
                    <a:pt x="280907" y="72120"/>
                    <a:pt x="238735" y="52841"/>
                    <a:pt x="192275" y="52841"/>
                  </a:cubicBezTo>
                  <a:cubicBezTo>
                    <a:pt x="104357" y="52841"/>
                    <a:pt x="32165" y="124961"/>
                    <a:pt x="32165" y="212790"/>
                  </a:cubicBezTo>
                  <a:cubicBezTo>
                    <a:pt x="32165" y="283482"/>
                    <a:pt x="79340" y="347034"/>
                    <a:pt x="146529" y="367027"/>
                  </a:cubicBezTo>
                  <a:cubicBezTo>
                    <a:pt x="147959" y="367741"/>
                    <a:pt x="150818" y="368455"/>
                    <a:pt x="153677" y="369170"/>
                  </a:cubicBezTo>
                  <a:cubicBezTo>
                    <a:pt x="225154" y="215646"/>
                    <a:pt x="380261" y="109965"/>
                    <a:pt x="559669" y="109965"/>
                  </a:cubicBezTo>
                  <a:cubicBezTo>
                    <a:pt x="807696" y="109965"/>
                    <a:pt x="1008548" y="310617"/>
                    <a:pt x="1008548" y="559110"/>
                  </a:cubicBezTo>
                  <a:cubicBezTo>
                    <a:pt x="1008548" y="749764"/>
                    <a:pt x="891325" y="911856"/>
                    <a:pt x="724782" y="977549"/>
                  </a:cubicBezTo>
                  <a:cubicBezTo>
                    <a:pt x="724782" y="977549"/>
                    <a:pt x="724782" y="977549"/>
                    <a:pt x="725497" y="977549"/>
                  </a:cubicBezTo>
                  <a:cubicBezTo>
                    <a:pt x="725497" y="977549"/>
                    <a:pt x="725497" y="977549"/>
                    <a:pt x="1083599" y="977549"/>
                  </a:cubicBezTo>
                  <a:cubicBezTo>
                    <a:pt x="1083599" y="977549"/>
                    <a:pt x="1083599" y="977549"/>
                    <a:pt x="1041428" y="931135"/>
                  </a:cubicBezTo>
                  <a:cubicBezTo>
                    <a:pt x="1035709" y="924709"/>
                    <a:pt x="1036424" y="914712"/>
                    <a:pt x="1042857" y="909000"/>
                  </a:cubicBezTo>
                  <a:cubicBezTo>
                    <a:pt x="1045716" y="906143"/>
                    <a:pt x="1049290" y="904715"/>
                    <a:pt x="1052864" y="904715"/>
                  </a:cubicBezTo>
                  <a:cubicBezTo>
                    <a:pt x="1057153" y="904715"/>
                    <a:pt x="1061441" y="906857"/>
                    <a:pt x="1065015" y="909714"/>
                  </a:cubicBezTo>
                  <a:cubicBezTo>
                    <a:pt x="1065015" y="909714"/>
                    <a:pt x="1065015" y="909714"/>
                    <a:pt x="1130775" y="982548"/>
                  </a:cubicBezTo>
                  <a:cubicBezTo>
                    <a:pt x="1131489" y="983262"/>
                    <a:pt x="1131489" y="983262"/>
                    <a:pt x="1131489" y="983976"/>
                  </a:cubicBezTo>
                  <a:cubicBezTo>
                    <a:pt x="1131489" y="983976"/>
                    <a:pt x="1131489" y="983976"/>
                    <a:pt x="1132204" y="983976"/>
                  </a:cubicBezTo>
                  <a:cubicBezTo>
                    <a:pt x="1132204" y="983976"/>
                    <a:pt x="1132204" y="983976"/>
                    <a:pt x="1132204" y="984690"/>
                  </a:cubicBezTo>
                  <a:cubicBezTo>
                    <a:pt x="1132919" y="984690"/>
                    <a:pt x="1132919" y="985404"/>
                    <a:pt x="1132919" y="985404"/>
                  </a:cubicBezTo>
                  <a:cubicBezTo>
                    <a:pt x="1132919" y="985404"/>
                    <a:pt x="1132919" y="986118"/>
                    <a:pt x="1133634" y="986118"/>
                  </a:cubicBezTo>
                  <a:cubicBezTo>
                    <a:pt x="1133634" y="986118"/>
                    <a:pt x="1133634" y="986118"/>
                    <a:pt x="1133634" y="986832"/>
                  </a:cubicBezTo>
                  <a:cubicBezTo>
                    <a:pt x="1133634" y="986832"/>
                    <a:pt x="1133634" y="986832"/>
                    <a:pt x="1133634" y="987546"/>
                  </a:cubicBezTo>
                  <a:cubicBezTo>
                    <a:pt x="1133634" y="987546"/>
                    <a:pt x="1133634" y="987546"/>
                    <a:pt x="1134348" y="988260"/>
                  </a:cubicBezTo>
                  <a:cubicBezTo>
                    <a:pt x="1134348" y="988260"/>
                    <a:pt x="1134348" y="988260"/>
                    <a:pt x="1134348" y="988974"/>
                  </a:cubicBezTo>
                  <a:cubicBezTo>
                    <a:pt x="1134348" y="988974"/>
                    <a:pt x="1134348" y="988974"/>
                    <a:pt x="1134348" y="989688"/>
                  </a:cubicBezTo>
                  <a:cubicBezTo>
                    <a:pt x="1134348" y="989688"/>
                    <a:pt x="1134348" y="989688"/>
                    <a:pt x="1134348" y="990402"/>
                  </a:cubicBezTo>
                  <a:cubicBezTo>
                    <a:pt x="1134348" y="990402"/>
                    <a:pt x="1134348" y="991116"/>
                    <a:pt x="1135063" y="991116"/>
                  </a:cubicBezTo>
                  <a:cubicBezTo>
                    <a:pt x="1135063" y="991116"/>
                    <a:pt x="1135063" y="991116"/>
                    <a:pt x="1135063" y="991831"/>
                  </a:cubicBezTo>
                  <a:cubicBezTo>
                    <a:pt x="1135063" y="992545"/>
                    <a:pt x="1135063" y="992545"/>
                    <a:pt x="1135063" y="992545"/>
                  </a:cubicBezTo>
                  <a:cubicBezTo>
                    <a:pt x="1135063" y="992545"/>
                    <a:pt x="1135063" y="992545"/>
                    <a:pt x="1135063" y="993259"/>
                  </a:cubicBezTo>
                  <a:cubicBezTo>
                    <a:pt x="1135063" y="993973"/>
                    <a:pt x="1135063" y="993973"/>
                    <a:pt x="1135063" y="993973"/>
                  </a:cubicBezTo>
                  <a:cubicBezTo>
                    <a:pt x="1135063" y="994687"/>
                    <a:pt x="1135063" y="994687"/>
                    <a:pt x="1135063" y="995401"/>
                  </a:cubicBezTo>
                  <a:cubicBezTo>
                    <a:pt x="1134348" y="995401"/>
                    <a:pt x="1134348" y="995401"/>
                    <a:pt x="1134348" y="995401"/>
                  </a:cubicBezTo>
                  <a:cubicBezTo>
                    <a:pt x="1134348" y="996115"/>
                    <a:pt x="1134348" y="996115"/>
                    <a:pt x="1134348" y="996829"/>
                  </a:cubicBezTo>
                  <a:cubicBezTo>
                    <a:pt x="1134348" y="997543"/>
                    <a:pt x="1134348" y="997543"/>
                    <a:pt x="1134348" y="998257"/>
                  </a:cubicBezTo>
                  <a:cubicBezTo>
                    <a:pt x="1133634" y="998257"/>
                    <a:pt x="1133634" y="998257"/>
                    <a:pt x="1133634" y="998257"/>
                  </a:cubicBezTo>
                  <a:cubicBezTo>
                    <a:pt x="1133634" y="998971"/>
                    <a:pt x="1133634" y="998971"/>
                    <a:pt x="1133634" y="999685"/>
                  </a:cubicBezTo>
                  <a:cubicBezTo>
                    <a:pt x="1132919" y="1000399"/>
                    <a:pt x="1132919" y="1000399"/>
                    <a:pt x="1132919" y="1001113"/>
                  </a:cubicBezTo>
                  <a:cubicBezTo>
                    <a:pt x="1132919" y="1001113"/>
                    <a:pt x="1132919" y="1001113"/>
                    <a:pt x="1132204" y="1001113"/>
                  </a:cubicBezTo>
                  <a:cubicBezTo>
                    <a:pt x="1132204" y="1001827"/>
                    <a:pt x="1132204" y="1001827"/>
                    <a:pt x="1132204" y="1001827"/>
                  </a:cubicBezTo>
                  <a:cubicBezTo>
                    <a:pt x="1132204" y="1002541"/>
                    <a:pt x="1131489" y="1002541"/>
                    <a:pt x="1131489" y="1002541"/>
                  </a:cubicBezTo>
                  <a:cubicBezTo>
                    <a:pt x="1131489" y="1002541"/>
                    <a:pt x="1131489" y="1003256"/>
                    <a:pt x="1130775" y="1003256"/>
                  </a:cubicBezTo>
                  <a:cubicBezTo>
                    <a:pt x="1130775" y="1003256"/>
                    <a:pt x="1130775" y="1003256"/>
                    <a:pt x="1130775" y="1003970"/>
                  </a:cubicBezTo>
                  <a:cubicBezTo>
                    <a:pt x="1130775" y="1003970"/>
                    <a:pt x="1130775" y="1003970"/>
                    <a:pt x="1065015" y="1076090"/>
                  </a:cubicBezTo>
                  <a:cubicBezTo>
                    <a:pt x="1061441" y="1079660"/>
                    <a:pt x="1057153" y="1081088"/>
                    <a:pt x="1052864" y="1081088"/>
                  </a:cubicBezTo>
                  <a:cubicBezTo>
                    <a:pt x="1049290" y="1081088"/>
                    <a:pt x="1045716" y="1079660"/>
                    <a:pt x="1042857" y="1076804"/>
                  </a:cubicBezTo>
                  <a:cubicBezTo>
                    <a:pt x="1036424" y="1071091"/>
                    <a:pt x="1035709" y="1061094"/>
                    <a:pt x="1041428" y="1054668"/>
                  </a:cubicBezTo>
                  <a:cubicBezTo>
                    <a:pt x="1041428" y="1054668"/>
                    <a:pt x="1041428" y="1054668"/>
                    <a:pt x="1083599" y="1008968"/>
                  </a:cubicBezTo>
                  <a:cubicBezTo>
                    <a:pt x="1083599" y="1008968"/>
                    <a:pt x="1083599" y="1008968"/>
                    <a:pt x="15725" y="1008968"/>
                  </a:cubicBezTo>
                  <a:cubicBezTo>
                    <a:pt x="7148" y="1008968"/>
                    <a:pt x="0" y="1001827"/>
                    <a:pt x="0" y="993259"/>
                  </a:cubicBezTo>
                  <a:cubicBezTo>
                    <a:pt x="0" y="984690"/>
                    <a:pt x="7148" y="977549"/>
                    <a:pt x="15725" y="977549"/>
                  </a:cubicBezTo>
                  <a:cubicBezTo>
                    <a:pt x="15725" y="977549"/>
                    <a:pt x="15725" y="977549"/>
                    <a:pt x="395271" y="977549"/>
                  </a:cubicBezTo>
                  <a:cubicBezTo>
                    <a:pt x="228728" y="911856"/>
                    <a:pt x="110790" y="749764"/>
                    <a:pt x="110790" y="559110"/>
                  </a:cubicBezTo>
                  <a:cubicBezTo>
                    <a:pt x="110790" y="502699"/>
                    <a:pt x="121512" y="448430"/>
                    <a:pt x="140811" y="398446"/>
                  </a:cubicBezTo>
                  <a:cubicBezTo>
                    <a:pt x="139381" y="397732"/>
                    <a:pt x="138667" y="397018"/>
                    <a:pt x="137952" y="397018"/>
                  </a:cubicBezTo>
                  <a:cubicBezTo>
                    <a:pt x="57182" y="373454"/>
                    <a:pt x="715" y="297049"/>
                    <a:pt x="715" y="212790"/>
                  </a:cubicBezTo>
                  <a:cubicBezTo>
                    <a:pt x="715" y="107109"/>
                    <a:pt x="87203" y="21422"/>
                    <a:pt x="192275" y="21422"/>
                  </a:cubicBezTo>
                  <a:cubicBezTo>
                    <a:pt x="241594" y="21422"/>
                    <a:pt x="287340" y="39273"/>
                    <a:pt x="322364" y="71406"/>
                  </a:cubicBezTo>
                  <a:cubicBezTo>
                    <a:pt x="322364" y="71406"/>
                    <a:pt x="322364" y="71406"/>
                    <a:pt x="318075" y="16424"/>
                  </a:cubicBezTo>
                  <a:cubicBezTo>
                    <a:pt x="317360" y="7855"/>
                    <a:pt x="323793" y="714"/>
                    <a:pt x="332371" y="0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noFill/>
              <a:round/>
              <a:headEnd/>
              <a:tailEnd/>
            </a:ln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63"/>
              <a:endParaRPr lang="en-US" dirty="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98" name="Freeform 68">
              <a:extLst>
                <a:ext uri="{FF2B5EF4-FFF2-40B4-BE49-F238E27FC236}">
                  <a16:creationId xmlns:a16="http://schemas.microsoft.com/office/drawing/2014/main" id="{62792B11-CA3B-41C1-AA66-598964C41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6513" y="1552269"/>
              <a:ext cx="465092" cy="444590"/>
            </a:xfrm>
            <a:custGeom>
              <a:avLst/>
              <a:gdLst>
                <a:gd name="connsiteX0" fmla="*/ 229849 w 1260475"/>
                <a:gd name="connsiteY0" fmla="*/ 180975 h 1204913"/>
                <a:gd name="connsiteX1" fmla="*/ 157162 w 1260475"/>
                <a:gd name="connsiteY1" fmla="*/ 275004 h 1204913"/>
                <a:gd name="connsiteX2" fmla="*/ 189547 w 1260475"/>
                <a:gd name="connsiteY2" fmla="*/ 347663 h 1204913"/>
                <a:gd name="connsiteX3" fmla="*/ 265112 w 1260475"/>
                <a:gd name="connsiteY3" fmla="*/ 254346 h 1204913"/>
                <a:gd name="connsiteX4" fmla="*/ 229849 w 1260475"/>
                <a:gd name="connsiteY4" fmla="*/ 194510 h 1204913"/>
                <a:gd name="connsiteX5" fmla="*/ 229849 w 1260475"/>
                <a:gd name="connsiteY5" fmla="*/ 180975 h 1204913"/>
                <a:gd name="connsiteX6" fmla="*/ 254252 w 1260475"/>
                <a:gd name="connsiteY6" fmla="*/ 146050 h 1204913"/>
                <a:gd name="connsiteX7" fmla="*/ 275579 w 1260475"/>
                <a:gd name="connsiteY7" fmla="*/ 147481 h 1204913"/>
                <a:gd name="connsiteX8" fmla="*/ 281266 w 1260475"/>
                <a:gd name="connsiteY8" fmla="*/ 148911 h 1204913"/>
                <a:gd name="connsiteX9" fmla="*/ 262072 w 1260475"/>
                <a:gd name="connsiteY9" fmla="*/ 177523 h 1204913"/>
                <a:gd name="connsiteX10" fmla="*/ 260650 w 1260475"/>
                <a:gd name="connsiteY10" fmla="*/ 191829 h 1204913"/>
                <a:gd name="connsiteX11" fmla="*/ 265626 w 1260475"/>
                <a:gd name="connsiteY11" fmla="*/ 208281 h 1204913"/>
                <a:gd name="connsiteX12" fmla="*/ 267759 w 1260475"/>
                <a:gd name="connsiteY12" fmla="*/ 213288 h 1204913"/>
                <a:gd name="connsiteX13" fmla="*/ 278422 w 1260475"/>
                <a:gd name="connsiteY13" fmla="*/ 224733 h 1204913"/>
                <a:gd name="connsiteX14" fmla="*/ 280555 w 1260475"/>
                <a:gd name="connsiteY14" fmla="*/ 226879 h 1204913"/>
                <a:gd name="connsiteX15" fmla="*/ 283399 w 1260475"/>
                <a:gd name="connsiteY15" fmla="*/ 228310 h 1204913"/>
                <a:gd name="connsiteX16" fmla="*/ 288375 w 1260475"/>
                <a:gd name="connsiteY16" fmla="*/ 231171 h 1204913"/>
                <a:gd name="connsiteX17" fmla="*/ 291930 w 1260475"/>
                <a:gd name="connsiteY17" fmla="*/ 232601 h 1204913"/>
                <a:gd name="connsiteX18" fmla="*/ 299039 w 1260475"/>
                <a:gd name="connsiteY18" fmla="*/ 234747 h 1204913"/>
                <a:gd name="connsiteX19" fmla="*/ 307569 w 1260475"/>
                <a:gd name="connsiteY19" fmla="*/ 235463 h 1204913"/>
                <a:gd name="connsiteX20" fmla="*/ 311124 w 1260475"/>
                <a:gd name="connsiteY20" fmla="*/ 235463 h 1204913"/>
                <a:gd name="connsiteX21" fmla="*/ 311835 w 1260475"/>
                <a:gd name="connsiteY21" fmla="*/ 235463 h 1204913"/>
                <a:gd name="connsiteX22" fmla="*/ 338138 w 1260475"/>
                <a:gd name="connsiteY22" fmla="*/ 233317 h 1204913"/>
                <a:gd name="connsiteX23" fmla="*/ 316100 w 1260475"/>
                <a:gd name="connsiteY23" fmla="*/ 250484 h 1204913"/>
                <a:gd name="connsiteX24" fmla="*/ 286953 w 1260475"/>
                <a:gd name="connsiteY24" fmla="*/ 276235 h 1204913"/>
                <a:gd name="connsiteX25" fmla="*/ 259939 w 1260475"/>
                <a:gd name="connsiteY25" fmla="*/ 304847 h 1204913"/>
                <a:gd name="connsiteX26" fmla="*/ 251408 w 1260475"/>
                <a:gd name="connsiteY26" fmla="*/ 314861 h 1204913"/>
                <a:gd name="connsiteX27" fmla="*/ 249986 w 1260475"/>
                <a:gd name="connsiteY27" fmla="*/ 317007 h 1204913"/>
                <a:gd name="connsiteX28" fmla="*/ 243588 w 1260475"/>
                <a:gd name="connsiteY28" fmla="*/ 324875 h 1204913"/>
                <a:gd name="connsiteX29" fmla="*/ 242166 w 1260475"/>
                <a:gd name="connsiteY29" fmla="*/ 326306 h 1204913"/>
                <a:gd name="connsiteX30" fmla="*/ 227948 w 1260475"/>
                <a:gd name="connsiteY30" fmla="*/ 347049 h 1204913"/>
                <a:gd name="connsiteX31" fmla="*/ 200934 w 1260475"/>
                <a:gd name="connsiteY31" fmla="*/ 392113 h 1204913"/>
                <a:gd name="connsiteX32" fmla="*/ 134109 w 1260475"/>
                <a:gd name="connsiteY32" fmla="*/ 315576 h 1204913"/>
                <a:gd name="connsiteX33" fmla="*/ 133398 w 1260475"/>
                <a:gd name="connsiteY33" fmla="*/ 314145 h 1204913"/>
                <a:gd name="connsiteX34" fmla="*/ 132687 w 1260475"/>
                <a:gd name="connsiteY34" fmla="*/ 311284 h 1204913"/>
                <a:gd name="connsiteX35" fmla="*/ 131977 w 1260475"/>
                <a:gd name="connsiteY35" fmla="*/ 309854 h 1204913"/>
                <a:gd name="connsiteX36" fmla="*/ 131266 w 1260475"/>
                <a:gd name="connsiteY36" fmla="*/ 306993 h 1204913"/>
                <a:gd name="connsiteX37" fmla="*/ 130555 w 1260475"/>
                <a:gd name="connsiteY37" fmla="*/ 303416 h 1204913"/>
                <a:gd name="connsiteX38" fmla="*/ 129844 w 1260475"/>
                <a:gd name="connsiteY38" fmla="*/ 302701 h 1204913"/>
                <a:gd name="connsiteX39" fmla="*/ 129133 w 1260475"/>
                <a:gd name="connsiteY39" fmla="*/ 298409 h 1204913"/>
                <a:gd name="connsiteX40" fmla="*/ 129133 w 1260475"/>
                <a:gd name="connsiteY40" fmla="*/ 297694 h 1204913"/>
                <a:gd name="connsiteX41" fmla="*/ 128422 w 1260475"/>
                <a:gd name="connsiteY41" fmla="*/ 294117 h 1204913"/>
                <a:gd name="connsiteX42" fmla="*/ 128422 w 1260475"/>
                <a:gd name="connsiteY42" fmla="*/ 293402 h 1204913"/>
                <a:gd name="connsiteX43" fmla="*/ 127711 w 1260475"/>
                <a:gd name="connsiteY43" fmla="*/ 284818 h 1204913"/>
                <a:gd name="connsiteX44" fmla="*/ 127711 w 1260475"/>
                <a:gd name="connsiteY44" fmla="*/ 284103 h 1204913"/>
                <a:gd name="connsiteX45" fmla="*/ 127000 w 1260475"/>
                <a:gd name="connsiteY45" fmla="*/ 274804 h 1204913"/>
                <a:gd name="connsiteX46" fmla="*/ 129133 w 1260475"/>
                <a:gd name="connsiteY46" fmla="*/ 253345 h 1204913"/>
                <a:gd name="connsiteX47" fmla="*/ 131266 w 1260475"/>
                <a:gd name="connsiteY47" fmla="*/ 241900 h 1204913"/>
                <a:gd name="connsiteX48" fmla="*/ 166811 w 1260475"/>
                <a:gd name="connsiteY48" fmla="*/ 181815 h 1204913"/>
                <a:gd name="connsiteX49" fmla="*/ 185294 w 1260475"/>
                <a:gd name="connsiteY49" fmla="*/ 166794 h 1204913"/>
                <a:gd name="connsiteX50" fmla="*/ 198801 w 1260475"/>
                <a:gd name="connsiteY50" fmla="*/ 158926 h 1204913"/>
                <a:gd name="connsiteX51" fmla="*/ 213019 w 1260475"/>
                <a:gd name="connsiteY51" fmla="*/ 153203 h 1204913"/>
                <a:gd name="connsiteX52" fmla="*/ 220839 w 1260475"/>
                <a:gd name="connsiteY52" fmla="*/ 150342 h 1204913"/>
                <a:gd name="connsiteX53" fmla="*/ 228659 w 1260475"/>
                <a:gd name="connsiteY53" fmla="*/ 148911 h 1204913"/>
                <a:gd name="connsiteX54" fmla="*/ 254252 w 1260475"/>
                <a:gd name="connsiteY54" fmla="*/ 146050 h 1204913"/>
                <a:gd name="connsiteX55" fmla="*/ 393128 w 1260475"/>
                <a:gd name="connsiteY55" fmla="*/ 31750 h 1204913"/>
                <a:gd name="connsiteX56" fmla="*/ 367417 w 1260475"/>
                <a:gd name="connsiteY56" fmla="*/ 41750 h 1204913"/>
                <a:gd name="connsiteX57" fmla="*/ 363847 w 1260475"/>
                <a:gd name="connsiteY57" fmla="*/ 44607 h 1204913"/>
                <a:gd name="connsiteX58" fmla="*/ 360990 w 1260475"/>
                <a:gd name="connsiteY58" fmla="*/ 48178 h 1204913"/>
                <a:gd name="connsiteX59" fmla="*/ 351705 w 1260475"/>
                <a:gd name="connsiteY59" fmla="*/ 63178 h 1204913"/>
                <a:gd name="connsiteX60" fmla="*/ 350991 w 1260475"/>
                <a:gd name="connsiteY60" fmla="*/ 68178 h 1204913"/>
                <a:gd name="connsiteX61" fmla="*/ 349563 w 1260475"/>
                <a:gd name="connsiteY61" fmla="*/ 73892 h 1204913"/>
                <a:gd name="connsiteX62" fmla="*/ 344564 w 1260475"/>
                <a:gd name="connsiteY62" fmla="*/ 71750 h 1204913"/>
                <a:gd name="connsiteX63" fmla="*/ 261718 w 1260475"/>
                <a:gd name="connsiteY63" fmla="*/ 53178 h 1204913"/>
                <a:gd name="connsiteX64" fmla="*/ 255290 w 1260475"/>
                <a:gd name="connsiteY64" fmla="*/ 53178 h 1204913"/>
                <a:gd name="connsiteX65" fmla="*/ 221724 w 1260475"/>
                <a:gd name="connsiteY65" fmla="*/ 56036 h 1204913"/>
                <a:gd name="connsiteX66" fmla="*/ 192442 w 1260475"/>
                <a:gd name="connsiteY66" fmla="*/ 62464 h 1204913"/>
                <a:gd name="connsiteX67" fmla="*/ 176016 w 1260475"/>
                <a:gd name="connsiteY67" fmla="*/ 68178 h 1204913"/>
                <a:gd name="connsiteX68" fmla="*/ 168874 w 1260475"/>
                <a:gd name="connsiteY68" fmla="*/ 71035 h 1204913"/>
                <a:gd name="connsiteX69" fmla="*/ 147448 w 1260475"/>
                <a:gd name="connsiteY69" fmla="*/ 81035 h 1204913"/>
                <a:gd name="connsiteX70" fmla="*/ 91028 w 1260475"/>
                <a:gd name="connsiteY70" fmla="*/ 126035 h 1204913"/>
                <a:gd name="connsiteX71" fmla="*/ 75316 w 1260475"/>
                <a:gd name="connsiteY71" fmla="*/ 145320 h 1204913"/>
                <a:gd name="connsiteX72" fmla="*/ 43891 w 1260475"/>
                <a:gd name="connsiteY72" fmla="*/ 206748 h 1204913"/>
                <a:gd name="connsiteX73" fmla="*/ 41035 w 1260475"/>
                <a:gd name="connsiteY73" fmla="*/ 214605 h 1204913"/>
                <a:gd name="connsiteX74" fmla="*/ 33893 w 1260475"/>
                <a:gd name="connsiteY74" fmla="*/ 253176 h 1204913"/>
                <a:gd name="connsiteX75" fmla="*/ 32464 w 1260475"/>
                <a:gd name="connsiteY75" fmla="*/ 276033 h 1204913"/>
                <a:gd name="connsiteX76" fmla="*/ 32464 w 1260475"/>
                <a:gd name="connsiteY76" fmla="*/ 284604 h 1204913"/>
                <a:gd name="connsiteX77" fmla="*/ 33179 w 1260475"/>
                <a:gd name="connsiteY77" fmla="*/ 289604 h 1204913"/>
                <a:gd name="connsiteX78" fmla="*/ 33179 w 1260475"/>
                <a:gd name="connsiteY78" fmla="*/ 292461 h 1204913"/>
                <a:gd name="connsiteX79" fmla="*/ 33893 w 1260475"/>
                <a:gd name="connsiteY79" fmla="*/ 297461 h 1204913"/>
                <a:gd name="connsiteX80" fmla="*/ 33893 w 1260475"/>
                <a:gd name="connsiteY80" fmla="*/ 300318 h 1204913"/>
                <a:gd name="connsiteX81" fmla="*/ 34607 w 1260475"/>
                <a:gd name="connsiteY81" fmla="*/ 305318 h 1204913"/>
                <a:gd name="connsiteX82" fmla="*/ 35321 w 1260475"/>
                <a:gd name="connsiteY82" fmla="*/ 308889 h 1204913"/>
                <a:gd name="connsiteX83" fmla="*/ 36035 w 1260475"/>
                <a:gd name="connsiteY83" fmla="*/ 315318 h 1204913"/>
                <a:gd name="connsiteX84" fmla="*/ 36035 w 1260475"/>
                <a:gd name="connsiteY84" fmla="*/ 316746 h 1204913"/>
                <a:gd name="connsiteX85" fmla="*/ 163875 w 1260475"/>
                <a:gd name="connsiteY85" fmla="*/ 478887 h 1204913"/>
                <a:gd name="connsiteX86" fmla="*/ 154590 w 1260475"/>
                <a:gd name="connsiteY86" fmla="*/ 514601 h 1204913"/>
                <a:gd name="connsiteX87" fmla="*/ 142449 w 1260475"/>
                <a:gd name="connsiteY87" fmla="*/ 621028 h 1204913"/>
                <a:gd name="connsiteX88" fmla="*/ 142449 w 1260475"/>
                <a:gd name="connsiteY88" fmla="*/ 630313 h 1204913"/>
                <a:gd name="connsiteX89" fmla="*/ 149591 w 1260475"/>
                <a:gd name="connsiteY89" fmla="*/ 701741 h 1204913"/>
                <a:gd name="connsiteX90" fmla="*/ 151019 w 1260475"/>
                <a:gd name="connsiteY90" fmla="*/ 711741 h 1204913"/>
                <a:gd name="connsiteX91" fmla="*/ 156733 w 1260475"/>
                <a:gd name="connsiteY91" fmla="*/ 738169 h 1204913"/>
                <a:gd name="connsiteX92" fmla="*/ 164589 w 1260475"/>
                <a:gd name="connsiteY92" fmla="*/ 764597 h 1204913"/>
                <a:gd name="connsiteX93" fmla="*/ 166731 w 1260475"/>
                <a:gd name="connsiteY93" fmla="*/ 773169 h 1204913"/>
                <a:gd name="connsiteX94" fmla="*/ 173159 w 1260475"/>
                <a:gd name="connsiteY94" fmla="*/ 790311 h 1204913"/>
                <a:gd name="connsiteX95" fmla="*/ 179587 w 1260475"/>
                <a:gd name="connsiteY95" fmla="*/ 806740 h 1204913"/>
                <a:gd name="connsiteX96" fmla="*/ 187443 w 1260475"/>
                <a:gd name="connsiteY96" fmla="*/ 823168 h 1204913"/>
                <a:gd name="connsiteX97" fmla="*/ 199584 w 1260475"/>
                <a:gd name="connsiteY97" fmla="*/ 846739 h 1204913"/>
                <a:gd name="connsiteX98" fmla="*/ 203869 w 1260475"/>
                <a:gd name="connsiteY98" fmla="*/ 855310 h 1204913"/>
                <a:gd name="connsiteX99" fmla="*/ 209582 w 1260475"/>
                <a:gd name="connsiteY99" fmla="*/ 864596 h 1204913"/>
                <a:gd name="connsiteX100" fmla="*/ 218153 w 1260475"/>
                <a:gd name="connsiteY100" fmla="*/ 879596 h 1204913"/>
                <a:gd name="connsiteX101" fmla="*/ 228151 w 1260475"/>
                <a:gd name="connsiteY101" fmla="*/ 893881 h 1204913"/>
                <a:gd name="connsiteX102" fmla="*/ 236721 w 1260475"/>
                <a:gd name="connsiteY102" fmla="*/ 905310 h 1204913"/>
                <a:gd name="connsiteX103" fmla="*/ 336707 w 1260475"/>
                <a:gd name="connsiteY103" fmla="*/ 1006737 h 1204913"/>
                <a:gd name="connsiteX104" fmla="*/ 78886 w 1260475"/>
                <a:gd name="connsiteY104" fmla="*/ 1006737 h 1204913"/>
                <a:gd name="connsiteX105" fmla="*/ 69602 w 1260475"/>
                <a:gd name="connsiteY105" fmla="*/ 1007451 h 1204913"/>
                <a:gd name="connsiteX106" fmla="*/ 61746 w 1260475"/>
                <a:gd name="connsiteY106" fmla="*/ 1009594 h 1204913"/>
                <a:gd name="connsiteX107" fmla="*/ 31750 w 1260475"/>
                <a:gd name="connsiteY107" fmla="*/ 1053879 h 1204913"/>
                <a:gd name="connsiteX108" fmla="*/ 61746 w 1260475"/>
                <a:gd name="connsiteY108" fmla="*/ 1097450 h 1204913"/>
                <a:gd name="connsiteX109" fmla="*/ 69602 w 1260475"/>
                <a:gd name="connsiteY109" fmla="*/ 1099593 h 1204913"/>
                <a:gd name="connsiteX110" fmla="*/ 78886 w 1260475"/>
                <a:gd name="connsiteY110" fmla="*/ 1101021 h 1204913"/>
                <a:gd name="connsiteX111" fmla="*/ 1075890 w 1260475"/>
                <a:gd name="connsiteY111" fmla="*/ 1101021 h 1204913"/>
                <a:gd name="connsiteX112" fmla="*/ 1083746 w 1260475"/>
                <a:gd name="connsiteY112" fmla="*/ 1161020 h 1204913"/>
                <a:gd name="connsiteX113" fmla="*/ 1110885 w 1260475"/>
                <a:gd name="connsiteY113" fmla="*/ 1173163 h 1204913"/>
                <a:gd name="connsiteX114" fmla="*/ 1115170 w 1260475"/>
                <a:gd name="connsiteY114" fmla="*/ 1173163 h 1204913"/>
                <a:gd name="connsiteX115" fmla="*/ 1122312 w 1260475"/>
                <a:gd name="connsiteY115" fmla="*/ 1172449 h 1204913"/>
                <a:gd name="connsiteX116" fmla="*/ 1128739 w 1260475"/>
                <a:gd name="connsiteY116" fmla="*/ 1171020 h 1204913"/>
                <a:gd name="connsiteX117" fmla="*/ 1150165 w 1260475"/>
                <a:gd name="connsiteY117" fmla="*/ 1158163 h 1204913"/>
                <a:gd name="connsiteX118" fmla="*/ 1216584 w 1260475"/>
                <a:gd name="connsiteY118" fmla="*/ 1085307 h 1204913"/>
                <a:gd name="connsiteX119" fmla="*/ 1218012 w 1260475"/>
                <a:gd name="connsiteY119" fmla="*/ 1083879 h 1204913"/>
                <a:gd name="connsiteX120" fmla="*/ 1218012 w 1260475"/>
                <a:gd name="connsiteY120" fmla="*/ 1083164 h 1204913"/>
                <a:gd name="connsiteX121" fmla="*/ 1218727 w 1260475"/>
                <a:gd name="connsiteY121" fmla="*/ 1083164 h 1204913"/>
                <a:gd name="connsiteX122" fmla="*/ 1218727 w 1260475"/>
                <a:gd name="connsiteY122" fmla="*/ 1082450 h 1204913"/>
                <a:gd name="connsiteX123" fmla="*/ 1219441 w 1260475"/>
                <a:gd name="connsiteY123" fmla="*/ 1081736 h 1204913"/>
                <a:gd name="connsiteX124" fmla="*/ 1219441 w 1260475"/>
                <a:gd name="connsiteY124" fmla="*/ 1081022 h 1204913"/>
                <a:gd name="connsiteX125" fmla="*/ 1220155 w 1260475"/>
                <a:gd name="connsiteY125" fmla="*/ 1081022 h 1204913"/>
                <a:gd name="connsiteX126" fmla="*/ 1221583 w 1260475"/>
                <a:gd name="connsiteY126" fmla="*/ 1078164 h 1204913"/>
                <a:gd name="connsiteX127" fmla="*/ 1222298 w 1260475"/>
                <a:gd name="connsiteY127" fmla="*/ 1077450 h 1204913"/>
                <a:gd name="connsiteX128" fmla="*/ 1223726 w 1260475"/>
                <a:gd name="connsiteY128" fmla="*/ 1073879 h 1204913"/>
                <a:gd name="connsiteX129" fmla="*/ 1224440 w 1260475"/>
                <a:gd name="connsiteY129" fmla="*/ 1073879 h 1204913"/>
                <a:gd name="connsiteX130" fmla="*/ 1224440 w 1260475"/>
                <a:gd name="connsiteY130" fmla="*/ 1073165 h 1204913"/>
                <a:gd name="connsiteX131" fmla="*/ 1225154 w 1260475"/>
                <a:gd name="connsiteY131" fmla="*/ 1071022 h 1204913"/>
                <a:gd name="connsiteX132" fmla="*/ 1225868 w 1260475"/>
                <a:gd name="connsiteY132" fmla="*/ 1070307 h 1204913"/>
                <a:gd name="connsiteX133" fmla="*/ 1225868 w 1260475"/>
                <a:gd name="connsiteY133" fmla="*/ 1068879 h 1204913"/>
                <a:gd name="connsiteX134" fmla="*/ 1227297 w 1260475"/>
                <a:gd name="connsiteY134" fmla="*/ 1065307 h 1204913"/>
                <a:gd name="connsiteX135" fmla="*/ 1227297 w 1260475"/>
                <a:gd name="connsiteY135" fmla="*/ 1064593 h 1204913"/>
                <a:gd name="connsiteX136" fmla="*/ 1228011 w 1260475"/>
                <a:gd name="connsiteY136" fmla="*/ 1061022 h 1204913"/>
                <a:gd name="connsiteX137" fmla="*/ 1228011 w 1260475"/>
                <a:gd name="connsiteY137" fmla="*/ 1059593 h 1204913"/>
                <a:gd name="connsiteX138" fmla="*/ 1228011 w 1260475"/>
                <a:gd name="connsiteY138" fmla="*/ 1058879 h 1204913"/>
                <a:gd name="connsiteX139" fmla="*/ 1228725 w 1260475"/>
                <a:gd name="connsiteY139" fmla="*/ 1056736 h 1204913"/>
                <a:gd name="connsiteX140" fmla="*/ 1228725 w 1260475"/>
                <a:gd name="connsiteY140" fmla="*/ 1056022 h 1204913"/>
                <a:gd name="connsiteX141" fmla="*/ 1228725 w 1260475"/>
                <a:gd name="connsiteY141" fmla="*/ 1053879 h 1204913"/>
                <a:gd name="connsiteX142" fmla="*/ 1228725 w 1260475"/>
                <a:gd name="connsiteY142" fmla="*/ 1051736 h 1204913"/>
                <a:gd name="connsiteX143" fmla="*/ 1228725 w 1260475"/>
                <a:gd name="connsiteY143" fmla="*/ 1051022 h 1204913"/>
                <a:gd name="connsiteX144" fmla="*/ 1228011 w 1260475"/>
                <a:gd name="connsiteY144" fmla="*/ 1047451 h 1204913"/>
                <a:gd name="connsiteX145" fmla="*/ 1228011 w 1260475"/>
                <a:gd name="connsiteY145" fmla="*/ 1046022 h 1204913"/>
                <a:gd name="connsiteX146" fmla="*/ 1227297 w 1260475"/>
                <a:gd name="connsiteY146" fmla="*/ 1044593 h 1204913"/>
                <a:gd name="connsiteX147" fmla="*/ 1227297 w 1260475"/>
                <a:gd name="connsiteY147" fmla="*/ 1043165 h 1204913"/>
                <a:gd name="connsiteX148" fmla="*/ 1227297 w 1260475"/>
                <a:gd name="connsiteY148" fmla="*/ 1041736 h 1204913"/>
                <a:gd name="connsiteX149" fmla="*/ 1225868 w 1260475"/>
                <a:gd name="connsiteY149" fmla="*/ 1038165 h 1204913"/>
                <a:gd name="connsiteX150" fmla="*/ 1225868 w 1260475"/>
                <a:gd name="connsiteY150" fmla="*/ 1037451 h 1204913"/>
                <a:gd name="connsiteX151" fmla="*/ 1224440 w 1260475"/>
                <a:gd name="connsiteY151" fmla="*/ 1034594 h 1204913"/>
                <a:gd name="connsiteX152" fmla="*/ 1223726 w 1260475"/>
                <a:gd name="connsiteY152" fmla="*/ 1033165 h 1204913"/>
                <a:gd name="connsiteX153" fmla="*/ 1222298 w 1260475"/>
                <a:gd name="connsiteY153" fmla="*/ 1030308 h 1204913"/>
                <a:gd name="connsiteX154" fmla="*/ 1221583 w 1260475"/>
                <a:gd name="connsiteY154" fmla="*/ 1028879 h 1204913"/>
                <a:gd name="connsiteX155" fmla="*/ 1219441 w 1260475"/>
                <a:gd name="connsiteY155" fmla="*/ 1026022 h 1204913"/>
                <a:gd name="connsiteX156" fmla="*/ 1218727 w 1260475"/>
                <a:gd name="connsiteY156" fmla="*/ 1025308 h 1204913"/>
                <a:gd name="connsiteX157" fmla="*/ 1218727 w 1260475"/>
                <a:gd name="connsiteY157" fmla="*/ 1024594 h 1204913"/>
                <a:gd name="connsiteX158" fmla="*/ 1218012 w 1260475"/>
                <a:gd name="connsiteY158" fmla="*/ 1023879 h 1204913"/>
                <a:gd name="connsiteX159" fmla="*/ 1216584 w 1260475"/>
                <a:gd name="connsiteY159" fmla="*/ 1022451 h 1204913"/>
                <a:gd name="connsiteX160" fmla="*/ 1216584 w 1260475"/>
                <a:gd name="connsiteY160" fmla="*/ 1021737 h 1204913"/>
                <a:gd name="connsiteX161" fmla="*/ 1150165 w 1260475"/>
                <a:gd name="connsiteY161" fmla="*/ 949595 h 1204913"/>
                <a:gd name="connsiteX162" fmla="*/ 1143023 w 1260475"/>
                <a:gd name="connsiteY162" fmla="*/ 943166 h 1204913"/>
                <a:gd name="connsiteX163" fmla="*/ 1137309 w 1260475"/>
                <a:gd name="connsiteY163" fmla="*/ 939595 h 1204913"/>
                <a:gd name="connsiteX164" fmla="*/ 1134453 w 1260475"/>
                <a:gd name="connsiteY164" fmla="*/ 938166 h 1204913"/>
                <a:gd name="connsiteX165" fmla="*/ 1131596 w 1260475"/>
                <a:gd name="connsiteY165" fmla="*/ 936738 h 1204913"/>
                <a:gd name="connsiteX166" fmla="*/ 1115170 w 1260475"/>
                <a:gd name="connsiteY166" fmla="*/ 933881 h 1204913"/>
                <a:gd name="connsiteX167" fmla="*/ 1087316 w 1260475"/>
                <a:gd name="connsiteY167" fmla="*/ 943881 h 1204913"/>
                <a:gd name="connsiteX168" fmla="*/ 1083746 w 1260475"/>
                <a:gd name="connsiteY168" fmla="*/ 946023 h 1204913"/>
                <a:gd name="connsiteX169" fmla="*/ 1080175 w 1260475"/>
                <a:gd name="connsiteY169" fmla="*/ 949595 h 1204913"/>
                <a:gd name="connsiteX170" fmla="*/ 1079460 w 1260475"/>
                <a:gd name="connsiteY170" fmla="*/ 951023 h 1204913"/>
                <a:gd name="connsiteX171" fmla="*/ 1078032 w 1260475"/>
                <a:gd name="connsiteY171" fmla="*/ 953166 h 1204913"/>
                <a:gd name="connsiteX172" fmla="*/ 1076604 w 1260475"/>
                <a:gd name="connsiteY172" fmla="*/ 954595 h 1204913"/>
                <a:gd name="connsiteX173" fmla="*/ 1075175 w 1260475"/>
                <a:gd name="connsiteY173" fmla="*/ 956738 h 1204913"/>
                <a:gd name="connsiteX174" fmla="*/ 1073747 w 1260475"/>
                <a:gd name="connsiteY174" fmla="*/ 958880 h 1204913"/>
                <a:gd name="connsiteX175" fmla="*/ 1073033 w 1260475"/>
                <a:gd name="connsiteY175" fmla="*/ 960309 h 1204913"/>
                <a:gd name="connsiteX176" fmla="*/ 1072319 w 1260475"/>
                <a:gd name="connsiteY176" fmla="*/ 962452 h 1204913"/>
                <a:gd name="connsiteX177" fmla="*/ 1071604 w 1260475"/>
                <a:gd name="connsiteY177" fmla="*/ 963880 h 1204913"/>
                <a:gd name="connsiteX178" fmla="*/ 1070890 w 1260475"/>
                <a:gd name="connsiteY178" fmla="*/ 966737 h 1204913"/>
                <a:gd name="connsiteX179" fmla="*/ 1070176 w 1260475"/>
                <a:gd name="connsiteY179" fmla="*/ 968166 h 1204913"/>
                <a:gd name="connsiteX180" fmla="*/ 1069462 w 1260475"/>
                <a:gd name="connsiteY180" fmla="*/ 971023 h 1204913"/>
                <a:gd name="connsiteX181" fmla="*/ 1069462 w 1260475"/>
                <a:gd name="connsiteY181" fmla="*/ 971737 h 1204913"/>
                <a:gd name="connsiteX182" fmla="*/ 1068748 w 1260475"/>
                <a:gd name="connsiteY182" fmla="*/ 975309 h 1204913"/>
                <a:gd name="connsiteX183" fmla="*/ 1068748 w 1260475"/>
                <a:gd name="connsiteY183" fmla="*/ 976023 h 1204913"/>
                <a:gd name="connsiteX184" fmla="*/ 1068033 w 1260475"/>
                <a:gd name="connsiteY184" fmla="*/ 978880 h 1204913"/>
                <a:gd name="connsiteX185" fmla="*/ 1068033 w 1260475"/>
                <a:gd name="connsiteY185" fmla="*/ 981737 h 1204913"/>
                <a:gd name="connsiteX186" fmla="*/ 1068748 w 1260475"/>
                <a:gd name="connsiteY186" fmla="*/ 983880 h 1204913"/>
                <a:gd name="connsiteX187" fmla="*/ 1068748 w 1260475"/>
                <a:gd name="connsiteY187" fmla="*/ 987451 h 1204913"/>
                <a:gd name="connsiteX188" fmla="*/ 1069462 w 1260475"/>
                <a:gd name="connsiteY188" fmla="*/ 991023 h 1204913"/>
                <a:gd name="connsiteX189" fmla="*/ 1069462 w 1260475"/>
                <a:gd name="connsiteY189" fmla="*/ 991737 h 1204913"/>
                <a:gd name="connsiteX190" fmla="*/ 1070176 w 1260475"/>
                <a:gd name="connsiteY190" fmla="*/ 995308 h 1204913"/>
                <a:gd name="connsiteX191" fmla="*/ 1071604 w 1260475"/>
                <a:gd name="connsiteY191" fmla="*/ 998880 h 1204913"/>
                <a:gd name="connsiteX192" fmla="*/ 1071604 w 1260475"/>
                <a:gd name="connsiteY192" fmla="*/ 999594 h 1204913"/>
                <a:gd name="connsiteX193" fmla="*/ 1073747 w 1260475"/>
                <a:gd name="connsiteY193" fmla="*/ 1002451 h 1204913"/>
                <a:gd name="connsiteX194" fmla="*/ 1073747 w 1260475"/>
                <a:gd name="connsiteY194" fmla="*/ 1003165 h 1204913"/>
                <a:gd name="connsiteX195" fmla="*/ 1075890 w 1260475"/>
                <a:gd name="connsiteY195" fmla="*/ 1006737 h 1204913"/>
                <a:gd name="connsiteX196" fmla="*/ 908056 w 1260475"/>
                <a:gd name="connsiteY196" fmla="*/ 1006737 h 1204913"/>
                <a:gd name="connsiteX197" fmla="*/ 1014470 w 1260475"/>
                <a:gd name="connsiteY197" fmla="*/ 897453 h 1204913"/>
                <a:gd name="connsiteX198" fmla="*/ 1017326 w 1260475"/>
                <a:gd name="connsiteY198" fmla="*/ 893881 h 1204913"/>
                <a:gd name="connsiteX199" fmla="*/ 1022326 w 1260475"/>
                <a:gd name="connsiteY199" fmla="*/ 886024 h 1204913"/>
                <a:gd name="connsiteX200" fmla="*/ 1102314 w 1260475"/>
                <a:gd name="connsiteY200" fmla="*/ 621028 h 1204913"/>
                <a:gd name="connsiteX201" fmla="*/ 1102314 w 1260475"/>
                <a:gd name="connsiteY201" fmla="*/ 608885 h 1204913"/>
                <a:gd name="connsiteX202" fmla="*/ 1102314 w 1260475"/>
                <a:gd name="connsiteY202" fmla="*/ 596742 h 1204913"/>
                <a:gd name="connsiteX203" fmla="*/ 1101600 w 1260475"/>
                <a:gd name="connsiteY203" fmla="*/ 596028 h 1204913"/>
                <a:gd name="connsiteX204" fmla="*/ 1100886 w 1260475"/>
                <a:gd name="connsiteY204" fmla="*/ 584600 h 1204913"/>
                <a:gd name="connsiteX205" fmla="*/ 1100172 w 1260475"/>
                <a:gd name="connsiteY205" fmla="*/ 573171 h 1204913"/>
                <a:gd name="connsiteX206" fmla="*/ 1100172 w 1260475"/>
                <a:gd name="connsiteY206" fmla="*/ 571743 h 1204913"/>
                <a:gd name="connsiteX207" fmla="*/ 1098743 w 1260475"/>
                <a:gd name="connsiteY207" fmla="*/ 561029 h 1204913"/>
                <a:gd name="connsiteX208" fmla="*/ 1096601 w 1260475"/>
                <a:gd name="connsiteY208" fmla="*/ 547457 h 1204913"/>
                <a:gd name="connsiteX209" fmla="*/ 1095887 w 1260475"/>
                <a:gd name="connsiteY209" fmla="*/ 541743 h 1204913"/>
                <a:gd name="connsiteX210" fmla="*/ 1094458 w 1260475"/>
                <a:gd name="connsiteY210" fmla="*/ 533886 h 1204913"/>
                <a:gd name="connsiteX211" fmla="*/ 1092316 w 1260475"/>
                <a:gd name="connsiteY211" fmla="*/ 521029 h 1204913"/>
                <a:gd name="connsiteX212" fmla="*/ 1091602 w 1260475"/>
                <a:gd name="connsiteY212" fmla="*/ 517458 h 1204913"/>
                <a:gd name="connsiteX213" fmla="*/ 1088745 w 1260475"/>
                <a:gd name="connsiteY213" fmla="*/ 507458 h 1204913"/>
                <a:gd name="connsiteX214" fmla="*/ 1065177 w 1260475"/>
                <a:gd name="connsiteY214" fmla="*/ 434602 h 1204913"/>
                <a:gd name="connsiteX215" fmla="*/ 962334 w 1260475"/>
                <a:gd name="connsiteY215" fmla="*/ 282461 h 1204913"/>
                <a:gd name="connsiteX216" fmla="*/ 809498 w 1260475"/>
                <a:gd name="connsiteY216" fmla="*/ 179605 h 1204913"/>
                <a:gd name="connsiteX217" fmla="*/ 634523 w 1260475"/>
                <a:gd name="connsiteY217" fmla="*/ 141749 h 1204913"/>
                <a:gd name="connsiteX218" fmla="*/ 626667 w 1260475"/>
                <a:gd name="connsiteY218" fmla="*/ 141749 h 1204913"/>
                <a:gd name="connsiteX219" fmla="*/ 622382 w 1260475"/>
                <a:gd name="connsiteY219" fmla="*/ 141749 h 1204913"/>
                <a:gd name="connsiteX220" fmla="*/ 450977 w 1260475"/>
                <a:gd name="connsiteY220" fmla="*/ 173891 h 1204913"/>
                <a:gd name="connsiteX221" fmla="*/ 443835 w 1260475"/>
                <a:gd name="connsiteY221" fmla="*/ 75321 h 1204913"/>
                <a:gd name="connsiteX222" fmla="*/ 396699 w 1260475"/>
                <a:gd name="connsiteY222" fmla="*/ 31750 h 1204913"/>
                <a:gd name="connsiteX223" fmla="*/ 395271 w 1260475"/>
                <a:gd name="connsiteY223" fmla="*/ 31750 h 1204913"/>
                <a:gd name="connsiteX224" fmla="*/ 393128 w 1260475"/>
                <a:gd name="connsiteY224" fmla="*/ 31750 h 1204913"/>
                <a:gd name="connsiteX225" fmla="*/ 390862 w 1260475"/>
                <a:gd name="connsiteY225" fmla="*/ 0 h 1204913"/>
                <a:gd name="connsiteX226" fmla="*/ 396578 w 1260475"/>
                <a:gd name="connsiteY226" fmla="*/ 0 h 1204913"/>
                <a:gd name="connsiteX227" fmla="*/ 475179 w 1260475"/>
                <a:gd name="connsiteY227" fmla="*/ 72895 h 1204913"/>
                <a:gd name="connsiteX228" fmla="*/ 479467 w 1260475"/>
                <a:gd name="connsiteY228" fmla="*/ 130783 h 1204913"/>
                <a:gd name="connsiteX229" fmla="*/ 622378 w 1260475"/>
                <a:gd name="connsiteY229" fmla="*/ 110057 h 1204913"/>
                <a:gd name="connsiteX230" fmla="*/ 1133999 w 1260475"/>
                <a:gd name="connsiteY230" fmla="*/ 621038 h 1204913"/>
                <a:gd name="connsiteX231" fmla="*/ 1043251 w 1260475"/>
                <a:gd name="connsiteY231" fmla="*/ 911903 h 1204913"/>
                <a:gd name="connsiteX232" fmla="*/ 991803 w 1260475"/>
                <a:gd name="connsiteY232" fmla="*/ 975508 h 1204913"/>
                <a:gd name="connsiteX233" fmla="*/ 1037534 w 1260475"/>
                <a:gd name="connsiteY233" fmla="*/ 975508 h 1204913"/>
                <a:gd name="connsiteX234" fmla="*/ 1062543 w 1260475"/>
                <a:gd name="connsiteY234" fmla="*/ 923338 h 1204913"/>
                <a:gd name="connsiteX235" fmla="*/ 1115421 w 1260475"/>
                <a:gd name="connsiteY235" fmla="*/ 902613 h 1204913"/>
                <a:gd name="connsiteX236" fmla="*/ 1174014 w 1260475"/>
                <a:gd name="connsiteY236" fmla="*/ 928341 h 1204913"/>
                <a:gd name="connsiteX237" fmla="*/ 1240468 w 1260475"/>
                <a:gd name="connsiteY237" fmla="*/ 1001236 h 1204913"/>
                <a:gd name="connsiteX238" fmla="*/ 1240468 w 1260475"/>
                <a:gd name="connsiteY238" fmla="*/ 1001950 h 1204913"/>
                <a:gd name="connsiteX239" fmla="*/ 1241897 w 1260475"/>
                <a:gd name="connsiteY239" fmla="*/ 1003380 h 1204913"/>
                <a:gd name="connsiteX240" fmla="*/ 1243326 w 1260475"/>
                <a:gd name="connsiteY240" fmla="*/ 1004809 h 1204913"/>
                <a:gd name="connsiteX241" fmla="*/ 1244040 w 1260475"/>
                <a:gd name="connsiteY241" fmla="*/ 1006238 h 1204913"/>
                <a:gd name="connsiteX242" fmla="*/ 1244755 w 1260475"/>
                <a:gd name="connsiteY242" fmla="*/ 1006953 h 1204913"/>
                <a:gd name="connsiteX243" fmla="*/ 1245470 w 1260475"/>
                <a:gd name="connsiteY243" fmla="*/ 1008382 h 1204913"/>
                <a:gd name="connsiteX244" fmla="*/ 1248328 w 1260475"/>
                <a:gd name="connsiteY244" fmla="*/ 1012670 h 1204913"/>
                <a:gd name="connsiteX245" fmla="*/ 1249757 w 1260475"/>
                <a:gd name="connsiteY245" fmla="*/ 1014814 h 1204913"/>
                <a:gd name="connsiteX246" fmla="*/ 1252615 w 1260475"/>
                <a:gd name="connsiteY246" fmla="*/ 1019817 h 1204913"/>
                <a:gd name="connsiteX247" fmla="*/ 1253330 w 1260475"/>
                <a:gd name="connsiteY247" fmla="*/ 1021961 h 1204913"/>
                <a:gd name="connsiteX248" fmla="*/ 1255473 w 1260475"/>
                <a:gd name="connsiteY248" fmla="*/ 1026963 h 1204913"/>
                <a:gd name="connsiteX249" fmla="*/ 1256188 w 1260475"/>
                <a:gd name="connsiteY249" fmla="*/ 1028393 h 1204913"/>
                <a:gd name="connsiteX250" fmla="*/ 1257617 w 1260475"/>
                <a:gd name="connsiteY250" fmla="*/ 1034110 h 1204913"/>
                <a:gd name="connsiteX251" fmla="*/ 1257617 w 1260475"/>
                <a:gd name="connsiteY251" fmla="*/ 1034825 h 1204913"/>
                <a:gd name="connsiteX252" fmla="*/ 1258332 w 1260475"/>
                <a:gd name="connsiteY252" fmla="*/ 1035539 h 1204913"/>
                <a:gd name="connsiteX253" fmla="*/ 1258332 w 1260475"/>
                <a:gd name="connsiteY253" fmla="*/ 1036254 h 1204913"/>
                <a:gd name="connsiteX254" fmla="*/ 1259046 w 1260475"/>
                <a:gd name="connsiteY254" fmla="*/ 1041257 h 1204913"/>
                <a:gd name="connsiteX255" fmla="*/ 1259761 w 1260475"/>
                <a:gd name="connsiteY255" fmla="*/ 1044115 h 1204913"/>
                <a:gd name="connsiteX256" fmla="*/ 1260475 w 1260475"/>
                <a:gd name="connsiteY256" fmla="*/ 1049118 h 1204913"/>
                <a:gd name="connsiteX257" fmla="*/ 1260475 w 1260475"/>
                <a:gd name="connsiteY257" fmla="*/ 1049832 h 1204913"/>
                <a:gd name="connsiteX258" fmla="*/ 1260475 w 1260475"/>
                <a:gd name="connsiteY258" fmla="*/ 1054120 h 1204913"/>
                <a:gd name="connsiteX259" fmla="*/ 1260475 w 1260475"/>
                <a:gd name="connsiteY259" fmla="*/ 1058408 h 1204913"/>
                <a:gd name="connsiteX260" fmla="*/ 1259761 w 1260475"/>
                <a:gd name="connsiteY260" fmla="*/ 1064126 h 1204913"/>
                <a:gd name="connsiteX261" fmla="*/ 1259761 w 1260475"/>
                <a:gd name="connsiteY261" fmla="*/ 1064840 h 1204913"/>
                <a:gd name="connsiteX262" fmla="*/ 1259046 w 1260475"/>
                <a:gd name="connsiteY262" fmla="*/ 1065555 h 1204913"/>
                <a:gd name="connsiteX263" fmla="*/ 1259046 w 1260475"/>
                <a:gd name="connsiteY263" fmla="*/ 1066270 h 1204913"/>
                <a:gd name="connsiteX264" fmla="*/ 1258332 w 1260475"/>
                <a:gd name="connsiteY264" fmla="*/ 1071987 h 1204913"/>
                <a:gd name="connsiteX265" fmla="*/ 1257617 w 1260475"/>
                <a:gd name="connsiteY265" fmla="*/ 1073416 h 1204913"/>
                <a:gd name="connsiteX266" fmla="*/ 1256188 w 1260475"/>
                <a:gd name="connsiteY266" fmla="*/ 1079133 h 1204913"/>
                <a:gd name="connsiteX267" fmla="*/ 1256188 w 1260475"/>
                <a:gd name="connsiteY267" fmla="*/ 1079848 h 1204913"/>
                <a:gd name="connsiteX268" fmla="*/ 1255473 w 1260475"/>
                <a:gd name="connsiteY268" fmla="*/ 1080563 h 1204913"/>
                <a:gd name="connsiteX269" fmla="*/ 1255473 w 1260475"/>
                <a:gd name="connsiteY269" fmla="*/ 1081277 h 1204913"/>
                <a:gd name="connsiteX270" fmla="*/ 1253330 w 1260475"/>
                <a:gd name="connsiteY270" fmla="*/ 1086280 h 1204913"/>
                <a:gd name="connsiteX271" fmla="*/ 1253330 w 1260475"/>
                <a:gd name="connsiteY271" fmla="*/ 1086995 h 1204913"/>
                <a:gd name="connsiteX272" fmla="*/ 1252615 w 1260475"/>
                <a:gd name="connsiteY272" fmla="*/ 1086995 h 1204913"/>
                <a:gd name="connsiteX273" fmla="*/ 1252615 w 1260475"/>
                <a:gd name="connsiteY273" fmla="*/ 1087709 h 1204913"/>
                <a:gd name="connsiteX274" fmla="*/ 1252615 w 1260475"/>
                <a:gd name="connsiteY274" fmla="*/ 1088424 h 1204913"/>
                <a:gd name="connsiteX275" fmla="*/ 1249757 w 1260475"/>
                <a:gd name="connsiteY275" fmla="*/ 1093427 h 1204913"/>
                <a:gd name="connsiteX276" fmla="*/ 1249042 w 1260475"/>
                <a:gd name="connsiteY276" fmla="*/ 1094856 h 1204913"/>
                <a:gd name="connsiteX277" fmla="*/ 1246184 w 1260475"/>
                <a:gd name="connsiteY277" fmla="*/ 1099144 h 1204913"/>
                <a:gd name="connsiteX278" fmla="*/ 1245470 w 1260475"/>
                <a:gd name="connsiteY278" fmla="*/ 1099144 h 1204913"/>
                <a:gd name="connsiteX279" fmla="*/ 1245470 w 1260475"/>
                <a:gd name="connsiteY279" fmla="*/ 1099858 h 1204913"/>
                <a:gd name="connsiteX280" fmla="*/ 1244755 w 1260475"/>
                <a:gd name="connsiteY280" fmla="*/ 1100573 h 1204913"/>
                <a:gd name="connsiteX281" fmla="*/ 1244040 w 1260475"/>
                <a:gd name="connsiteY281" fmla="*/ 1101288 h 1204913"/>
                <a:gd name="connsiteX282" fmla="*/ 1243326 w 1260475"/>
                <a:gd name="connsiteY282" fmla="*/ 1102717 h 1204913"/>
                <a:gd name="connsiteX283" fmla="*/ 1241897 w 1260475"/>
                <a:gd name="connsiteY283" fmla="*/ 1104146 h 1204913"/>
                <a:gd name="connsiteX284" fmla="*/ 1240468 w 1260475"/>
                <a:gd name="connsiteY284" fmla="*/ 1106290 h 1204913"/>
                <a:gd name="connsiteX285" fmla="*/ 1239753 w 1260475"/>
                <a:gd name="connsiteY285" fmla="*/ 1106290 h 1204913"/>
                <a:gd name="connsiteX286" fmla="*/ 1239753 w 1260475"/>
                <a:gd name="connsiteY286" fmla="*/ 1107005 h 1204913"/>
                <a:gd name="connsiteX287" fmla="*/ 1174014 w 1260475"/>
                <a:gd name="connsiteY287" fmla="*/ 1179186 h 1204913"/>
                <a:gd name="connsiteX288" fmla="*/ 1115421 w 1260475"/>
                <a:gd name="connsiteY288" fmla="*/ 1204913 h 1204913"/>
                <a:gd name="connsiteX289" fmla="*/ 1062543 w 1260475"/>
                <a:gd name="connsiteY289" fmla="*/ 1184903 h 1204913"/>
                <a:gd name="connsiteX290" fmla="*/ 1037534 w 1260475"/>
                <a:gd name="connsiteY290" fmla="*/ 1132733 h 1204913"/>
                <a:gd name="connsiteX291" fmla="*/ 78601 w 1260475"/>
                <a:gd name="connsiteY291" fmla="*/ 1132733 h 1204913"/>
                <a:gd name="connsiteX292" fmla="*/ 0 w 1260475"/>
                <a:gd name="connsiteY292" fmla="*/ 1054120 h 1204913"/>
                <a:gd name="connsiteX293" fmla="*/ 78601 w 1260475"/>
                <a:gd name="connsiteY293" fmla="*/ 975508 h 1204913"/>
                <a:gd name="connsiteX294" fmla="*/ 253667 w 1260475"/>
                <a:gd name="connsiteY294" fmla="*/ 975508 h 1204913"/>
                <a:gd name="connsiteX295" fmla="*/ 201505 w 1260475"/>
                <a:gd name="connsiteY295" fmla="*/ 911903 h 1204913"/>
                <a:gd name="connsiteX296" fmla="*/ 110756 w 1260475"/>
                <a:gd name="connsiteY296" fmla="*/ 621038 h 1204913"/>
                <a:gd name="connsiteX297" fmla="*/ 126476 w 1260475"/>
                <a:gd name="connsiteY297" fmla="*/ 494543 h 1204913"/>
                <a:gd name="connsiteX298" fmla="*/ 42159 w 1260475"/>
                <a:gd name="connsiteY298" fmla="*/ 413787 h 1204913"/>
                <a:gd name="connsiteX299" fmla="*/ 715 w 1260475"/>
                <a:gd name="connsiteY299" fmla="*/ 275858 h 1204913"/>
                <a:gd name="connsiteX300" fmla="*/ 255096 w 1260475"/>
                <a:gd name="connsiteY300" fmla="*/ 21440 h 1204913"/>
                <a:gd name="connsiteX301" fmla="*/ 332268 w 1260475"/>
                <a:gd name="connsiteY301" fmla="*/ 32874 h 1204913"/>
                <a:gd name="connsiteX302" fmla="*/ 337270 w 1260475"/>
                <a:gd name="connsiteY302" fmla="*/ 27157 h 1204913"/>
                <a:gd name="connsiteX303" fmla="*/ 390862 w 1260475"/>
                <a:gd name="connsiteY303" fmla="*/ 0 h 1204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</a:cxnLst>
              <a:rect l="l" t="t" r="r" b="b"/>
              <a:pathLst>
                <a:path w="1260475" h="1204913">
                  <a:moveTo>
                    <a:pt x="229849" y="180975"/>
                  </a:moveTo>
                  <a:cubicBezTo>
                    <a:pt x="188108" y="192373"/>
                    <a:pt x="157162" y="230127"/>
                    <a:pt x="157162" y="275004"/>
                  </a:cubicBezTo>
                  <a:cubicBezTo>
                    <a:pt x="157162" y="302786"/>
                    <a:pt x="169397" y="329142"/>
                    <a:pt x="189547" y="347663"/>
                  </a:cubicBezTo>
                  <a:cubicBezTo>
                    <a:pt x="210418" y="313471"/>
                    <a:pt x="236326" y="282128"/>
                    <a:pt x="265112" y="254346"/>
                  </a:cubicBezTo>
                  <a:cubicBezTo>
                    <a:pt x="245681" y="241524"/>
                    <a:pt x="231288" y="219442"/>
                    <a:pt x="229849" y="194510"/>
                  </a:cubicBezTo>
                  <a:cubicBezTo>
                    <a:pt x="229129" y="190236"/>
                    <a:pt x="229129" y="185962"/>
                    <a:pt x="229849" y="180975"/>
                  </a:cubicBezTo>
                  <a:close/>
                  <a:moveTo>
                    <a:pt x="254252" y="146050"/>
                  </a:moveTo>
                  <a:cubicBezTo>
                    <a:pt x="262072" y="146050"/>
                    <a:pt x="269181" y="146765"/>
                    <a:pt x="275579" y="147481"/>
                  </a:cubicBezTo>
                  <a:cubicBezTo>
                    <a:pt x="277712" y="148196"/>
                    <a:pt x="279844" y="148196"/>
                    <a:pt x="281266" y="148911"/>
                  </a:cubicBezTo>
                  <a:cubicBezTo>
                    <a:pt x="272024" y="155349"/>
                    <a:pt x="264915" y="165363"/>
                    <a:pt x="262072" y="177523"/>
                  </a:cubicBezTo>
                  <a:cubicBezTo>
                    <a:pt x="260650" y="181815"/>
                    <a:pt x="260650" y="186822"/>
                    <a:pt x="260650" y="191829"/>
                  </a:cubicBezTo>
                  <a:cubicBezTo>
                    <a:pt x="261361" y="197552"/>
                    <a:pt x="262783" y="203274"/>
                    <a:pt x="265626" y="208281"/>
                  </a:cubicBezTo>
                  <a:cubicBezTo>
                    <a:pt x="266337" y="209712"/>
                    <a:pt x="267048" y="211858"/>
                    <a:pt x="267759" y="213288"/>
                  </a:cubicBezTo>
                  <a:cubicBezTo>
                    <a:pt x="270603" y="217580"/>
                    <a:pt x="274157" y="221872"/>
                    <a:pt x="278422" y="224733"/>
                  </a:cubicBezTo>
                  <a:cubicBezTo>
                    <a:pt x="279133" y="225448"/>
                    <a:pt x="279844" y="226164"/>
                    <a:pt x="280555" y="226879"/>
                  </a:cubicBezTo>
                  <a:cubicBezTo>
                    <a:pt x="281977" y="227594"/>
                    <a:pt x="282688" y="227594"/>
                    <a:pt x="283399" y="228310"/>
                  </a:cubicBezTo>
                  <a:cubicBezTo>
                    <a:pt x="285531" y="229740"/>
                    <a:pt x="286953" y="230455"/>
                    <a:pt x="288375" y="231171"/>
                  </a:cubicBezTo>
                  <a:cubicBezTo>
                    <a:pt x="289797" y="231886"/>
                    <a:pt x="290508" y="231886"/>
                    <a:pt x="291930" y="232601"/>
                  </a:cubicBezTo>
                  <a:cubicBezTo>
                    <a:pt x="294062" y="233317"/>
                    <a:pt x="296195" y="234032"/>
                    <a:pt x="299039" y="234747"/>
                  </a:cubicBezTo>
                  <a:cubicBezTo>
                    <a:pt x="301882" y="234747"/>
                    <a:pt x="304726" y="235463"/>
                    <a:pt x="307569" y="235463"/>
                  </a:cubicBezTo>
                  <a:cubicBezTo>
                    <a:pt x="308991" y="235463"/>
                    <a:pt x="309702" y="235463"/>
                    <a:pt x="311124" y="235463"/>
                  </a:cubicBezTo>
                  <a:cubicBezTo>
                    <a:pt x="311124" y="235463"/>
                    <a:pt x="311124" y="235463"/>
                    <a:pt x="311835" y="235463"/>
                  </a:cubicBezTo>
                  <a:cubicBezTo>
                    <a:pt x="311835" y="235463"/>
                    <a:pt x="311835" y="235463"/>
                    <a:pt x="338138" y="233317"/>
                  </a:cubicBezTo>
                  <a:cubicBezTo>
                    <a:pt x="330318" y="238324"/>
                    <a:pt x="323209" y="244046"/>
                    <a:pt x="316100" y="250484"/>
                  </a:cubicBezTo>
                  <a:cubicBezTo>
                    <a:pt x="306148" y="258352"/>
                    <a:pt x="296195" y="267651"/>
                    <a:pt x="286953" y="276235"/>
                  </a:cubicBezTo>
                  <a:cubicBezTo>
                    <a:pt x="277712" y="285534"/>
                    <a:pt x="268470" y="294832"/>
                    <a:pt x="259939" y="304847"/>
                  </a:cubicBezTo>
                  <a:cubicBezTo>
                    <a:pt x="257095" y="308423"/>
                    <a:pt x="254252" y="311284"/>
                    <a:pt x="251408" y="314861"/>
                  </a:cubicBezTo>
                  <a:cubicBezTo>
                    <a:pt x="251408" y="315576"/>
                    <a:pt x="250697" y="316291"/>
                    <a:pt x="249986" y="317007"/>
                  </a:cubicBezTo>
                  <a:cubicBezTo>
                    <a:pt x="247854" y="319868"/>
                    <a:pt x="245721" y="322014"/>
                    <a:pt x="243588" y="324875"/>
                  </a:cubicBezTo>
                  <a:cubicBezTo>
                    <a:pt x="242877" y="325590"/>
                    <a:pt x="242877" y="326306"/>
                    <a:pt x="242166" y="326306"/>
                  </a:cubicBezTo>
                  <a:cubicBezTo>
                    <a:pt x="237190" y="332743"/>
                    <a:pt x="232214" y="340612"/>
                    <a:pt x="227948" y="347049"/>
                  </a:cubicBezTo>
                  <a:cubicBezTo>
                    <a:pt x="217996" y="361355"/>
                    <a:pt x="208754" y="377092"/>
                    <a:pt x="200934" y="392113"/>
                  </a:cubicBezTo>
                  <a:cubicBezTo>
                    <a:pt x="168943" y="377092"/>
                    <a:pt x="144773" y="349195"/>
                    <a:pt x="134109" y="315576"/>
                  </a:cubicBezTo>
                  <a:cubicBezTo>
                    <a:pt x="133398" y="315576"/>
                    <a:pt x="133398" y="314861"/>
                    <a:pt x="133398" y="314145"/>
                  </a:cubicBezTo>
                  <a:cubicBezTo>
                    <a:pt x="133398" y="313430"/>
                    <a:pt x="132687" y="312000"/>
                    <a:pt x="132687" y="311284"/>
                  </a:cubicBezTo>
                  <a:cubicBezTo>
                    <a:pt x="132687" y="311284"/>
                    <a:pt x="131977" y="310569"/>
                    <a:pt x="131977" y="309854"/>
                  </a:cubicBezTo>
                  <a:cubicBezTo>
                    <a:pt x="131977" y="309138"/>
                    <a:pt x="131266" y="307708"/>
                    <a:pt x="131266" y="306993"/>
                  </a:cubicBezTo>
                  <a:cubicBezTo>
                    <a:pt x="131266" y="305562"/>
                    <a:pt x="130555" y="304847"/>
                    <a:pt x="130555" y="303416"/>
                  </a:cubicBezTo>
                  <a:cubicBezTo>
                    <a:pt x="130555" y="303416"/>
                    <a:pt x="130555" y="302701"/>
                    <a:pt x="129844" y="302701"/>
                  </a:cubicBezTo>
                  <a:cubicBezTo>
                    <a:pt x="129844" y="301270"/>
                    <a:pt x="129844" y="299840"/>
                    <a:pt x="129133" y="298409"/>
                  </a:cubicBezTo>
                  <a:cubicBezTo>
                    <a:pt x="129133" y="298409"/>
                    <a:pt x="129133" y="298409"/>
                    <a:pt x="129133" y="297694"/>
                  </a:cubicBezTo>
                  <a:cubicBezTo>
                    <a:pt x="129133" y="296978"/>
                    <a:pt x="129133" y="295548"/>
                    <a:pt x="128422" y="294117"/>
                  </a:cubicBezTo>
                  <a:cubicBezTo>
                    <a:pt x="128422" y="294117"/>
                    <a:pt x="128422" y="294117"/>
                    <a:pt x="128422" y="293402"/>
                  </a:cubicBezTo>
                  <a:cubicBezTo>
                    <a:pt x="128422" y="290541"/>
                    <a:pt x="127711" y="287679"/>
                    <a:pt x="127711" y="284818"/>
                  </a:cubicBezTo>
                  <a:cubicBezTo>
                    <a:pt x="127711" y="284818"/>
                    <a:pt x="127711" y="284818"/>
                    <a:pt x="127711" y="284103"/>
                  </a:cubicBezTo>
                  <a:cubicBezTo>
                    <a:pt x="127000" y="281242"/>
                    <a:pt x="127000" y="278381"/>
                    <a:pt x="127000" y="274804"/>
                  </a:cubicBezTo>
                  <a:cubicBezTo>
                    <a:pt x="127000" y="267651"/>
                    <a:pt x="127711" y="260498"/>
                    <a:pt x="129133" y="253345"/>
                  </a:cubicBezTo>
                  <a:cubicBezTo>
                    <a:pt x="129844" y="249053"/>
                    <a:pt x="130555" y="245477"/>
                    <a:pt x="131266" y="241900"/>
                  </a:cubicBezTo>
                  <a:cubicBezTo>
                    <a:pt x="137664" y="218295"/>
                    <a:pt x="150460" y="197552"/>
                    <a:pt x="166811" y="181815"/>
                  </a:cubicBezTo>
                  <a:cubicBezTo>
                    <a:pt x="172498" y="176093"/>
                    <a:pt x="178896" y="171086"/>
                    <a:pt x="185294" y="166794"/>
                  </a:cubicBezTo>
                  <a:cubicBezTo>
                    <a:pt x="189560" y="163933"/>
                    <a:pt x="194536" y="161787"/>
                    <a:pt x="198801" y="158926"/>
                  </a:cubicBezTo>
                  <a:cubicBezTo>
                    <a:pt x="203778" y="156780"/>
                    <a:pt x="208754" y="154634"/>
                    <a:pt x="213019" y="153203"/>
                  </a:cubicBezTo>
                  <a:cubicBezTo>
                    <a:pt x="215152" y="152488"/>
                    <a:pt x="217996" y="151057"/>
                    <a:pt x="220839" y="150342"/>
                  </a:cubicBezTo>
                  <a:cubicBezTo>
                    <a:pt x="223683" y="149627"/>
                    <a:pt x="225816" y="148911"/>
                    <a:pt x="228659" y="148911"/>
                  </a:cubicBezTo>
                  <a:cubicBezTo>
                    <a:pt x="237190" y="146765"/>
                    <a:pt x="245721" y="146050"/>
                    <a:pt x="254252" y="146050"/>
                  </a:cubicBezTo>
                  <a:close/>
                  <a:moveTo>
                    <a:pt x="393128" y="31750"/>
                  </a:moveTo>
                  <a:cubicBezTo>
                    <a:pt x="383844" y="32464"/>
                    <a:pt x="375273" y="36036"/>
                    <a:pt x="367417" y="41750"/>
                  </a:cubicBezTo>
                  <a:cubicBezTo>
                    <a:pt x="365989" y="42464"/>
                    <a:pt x="365275" y="43893"/>
                    <a:pt x="363847" y="44607"/>
                  </a:cubicBezTo>
                  <a:cubicBezTo>
                    <a:pt x="363132" y="46036"/>
                    <a:pt x="361704" y="46750"/>
                    <a:pt x="360990" y="48178"/>
                  </a:cubicBezTo>
                  <a:cubicBezTo>
                    <a:pt x="356705" y="52464"/>
                    <a:pt x="353848" y="57464"/>
                    <a:pt x="351705" y="63178"/>
                  </a:cubicBezTo>
                  <a:cubicBezTo>
                    <a:pt x="351705" y="65321"/>
                    <a:pt x="350991" y="66750"/>
                    <a:pt x="350991" y="68178"/>
                  </a:cubicBezTo>
                  <a:cubicBezTo>
                    <a:pt x="350277" y="70321"/>
                    <a:pt x="350277" y="71750"/>
                    <a:pt x="349563" y="73892"/>
                  </a:cubicBezTo>
                  <a:cubicBezTo>
                    <a:pt x="348134" y="73178"/>
                    <a:pt x="345992" y="72464"/>
                    <a:pt x="344564" y="71750"/>
                  </a:cubicBezTo>
                  <a:cubicBezTo>
                    <a:pt x="318139" y="60321"/>
                    <a:pt x="290285" y="53893"/>
                    <a:pt x="261718" y="53178"/>
                  </a:cubicBezTo>
                  <a:cubicBezTo>
                    <a:pt x="259575" y="53178"/>
                    <a:pt x="257433" y="53178"/>
                    <a:pt x="255290" y="53178"/>
                  </a:cubicBezTo>
                  <a:cubicBezTo>
                    <a:pt x="243863" y="53178"/>
                    <a:pt x="232436" y="53893"/>
                    <a:pt x="221724" y="56036"/>
                  </a:cubicBezTo>
                  <a:cubicBezTo>
                    <a:pt x="211725" y="57464"/>
                    <a:pt x="201726" y="59607"/>
                    <a:pt x="192442" y="62464"/>
                  </a:cubicBezTo>
                  <a:cubicBezTo>
                    <a:pt x="186729" y="63893"/>
                    <a:pt x="181015" y="66035"/>
                    <a:pt x="176016" y="68178"/>
                  </a:cubicBezTo>
                  <a:cubicBezTo>
                    <a:pt x="173159" y="68892"/>
                    <a:pt x="171016" y="69607"/>
                    <a:pt x="168874" y="71035"/>
                  </a:cubicBezTo>
                  <a:cubicBezTo>
                    <a:pt x="161732" y="73892"/>
                    <a:pt x="153876" y="77464"/>
                    <a:pt x="147448" y="81035"/>
                  </a:cubicBezTo>
                  <a:cubicBezTo>
                    <a:pt x="126023" y="93178"/>
                    <a:pt x="107454" y="108178"/>
                    <a:pt x="91028" y="126035"/>
                  </a:cubicBezTo>
                  <a:cubicBezTo>
                    <a:pt x="85314" y="131749"/>
                    <a:pt x="80315" y="138892"/>
                    <a:pt x="75316" y="145320"/>
                  </a:cubicBezTo>
                  <a:cubicBezTo>
                    <a:pt x="61746" y="163891"/>
                    <a:pt x="51033" y="184605"/>
                    <a:pt x="43891" y="206748"/>
                  </a:cubicBezTo>
                  <a:cubicBezTo>
                    <a:pt x="43177" y="208891"/>
                    <a:pt x="42463" y="211748"/>
                    <a:pt x="41035" y="214605"/>
                  </a:cubicBezTo>
                  <a:cubicBezTo>
                    <a:pt x="37464" y="226747"/>
                    <a:pt x="35321" y="240319"/>
                    <a:pt x="33893" y="253176"/>
                  </a:cubicBezTo>
                  <a:cubicBezTo>
                    <a:pt x="33179" y="261033"/>
                    <a:pt x="32464" y="268175"/>
                    <a:pt x="32464" y="276033"/>
                  </a:cubicBezTo>
                  <a:cubicBezTo>
                    <a:pt x="32464" y="278890"/>
                    <a:pt x="32464" y="281747"/>
                    <a:pt x="32464" y="284604"/>
                  </a:cubicBezTo>
                  <a:cubicBezTo>
                    <a:pt x="33179" y="286032"/>
                    <a:pt x="33179" y="288175"/>
                    <a:pt x="33179" y="289604"/>
                  </a:cubicBezTo>
                  <a:cubicBezTo>
                    <a:pt x="33179" y="291032"/>
                    <a:pt x="33179" y="291747"/>
                    <a:pt x="33179" y="292461"/>
                  </a:cubicBezTo>
                  <a:cubicBezTo>
                    <a:pt x="33179" y="293889"/>
                    <a:pt x="33179" y="296032"/>
                    <a:pt x="33893" y="297461"/>
                  </a:cubicBezTo>
                  <a:cubicBezTo>
                    <a:pt x="33893" y="298889"/>
                    <a:pt x="33893" y="299604"/>
                    <a:pt x="33893" y="300318"/>
                  </a:cubicBezTo>
                  <a:cubicBezTo>
                    <a:pt x="33893" y="302461"/>
                    <a:pt x="34607" y="303889"/>
                    <a:pt x="34607" y="305318"/>
                  </a:cubicBezTo>
                  <a:cubicBezTo>
                    <a:pt x="34607" y="306032"/>
                    <a:pt x="34607" y="307461"/>
                    <a:pt x="35321" y="308889"/>
                  </a:cubicBezTo>
                  <a:cubicBezTo>
                    <a:pt x="35321" y="311032"/>
                    <a:pt x="36035" y="313175"/>
                    <a:pt x="36035" y="315318"/>
                  </a:cubicBezTo>
                  <a:cubicBezTo>
                    <a:pt x="36035" y="315318"/>
                    <a:pt x="36035" y="316032"/>
                    <a:pt x="36035" y="316746"/>
                  </a:cubicBezTo>
                  <a:cubicBezTo>
                    <a:pt x="49605" y="387460"/>
                    <a:pt x="97455" y="448887"/>
                    <a:pt x="163875" y="478887"/>
                  </a:cubicBezTo>
                  <a:cubicBezTo>
                    <a:pt x="160304" y="490315"/>
                    <a:pt x="157447" y="502458"/>
                    <a:pt x="154590" y="514601"/>
                  </a:cubicBezTo>
                  <a:cubicBezTo>
                    <a:pt x="146734" y="549600"/>
                    <a:pt x="142449" y="585314"/>
                    <a:pt x="142449" y="621028"/>
                  </a:cubicBezTo>
                  <a:cubicBezTo>
                    <a:pt x="142449" y="624599"/>
                    <a:pt x="142449" y="627456"/>
                    <a:pt x="142449" y="630313"/>
                  </a:cubicBezTo>
                  <a:cubicBezTo>
                    <a:pt x="143163" y="654599"/>
                    <a:pt x="145306" y="678170"/>
                    <a:pt x="149591" y="701741"/>
                  </a:cubicBezTo>
                  <a:cubicBezTo>
                    <a:pt x="149591" y="705312"/>
                    <a:pt x="150305" y="708884"/>
                    <a:pt x="151019" y="711741"/>
                  </a:cubicBezTo>
                  <a:cubicBezTo>
                    <a:pt x="153162" y="721026"/>
                    <a:pt x="154590" y="729598"/>
                    <a:pt x="156733" y="738169"/>
                  </a:cubicBezTo>
                  <a:cubicBezTo>
                    <a:pt x="158875" y="747455"/>
                    <a:pt x="161732" y="756026"/>
                    <a:pt x="164589" y="764597"/>
                  </a:cubicBezTo>
                  <a:cubicBezTo>
                    <a:pt x="165303" y="767454"/>
                    <a:pt x="166017" y="770312"/>
                    <a:pt x="166731" y="773169"/>
                  </a:cubicBezTo>
                  <a:cubicBezTo>
                    <a:pt x="168874" y="778883"/>
                    <a:pt x="171016" y="784597"/>
                    <a:pt x="173159" y="790311"/>
                  </a:cubicBezTo>
                  <a:cubicBezTo>
                    <a:pt x="175302" y="796025"/>
                    <a:pt x="177444" y="801025"/>
                    <a:pt x="179587" y="806740"/>
                  </a:cubicBezTo>
                  <a:cubicBezTo>
                    <a:pt x="182443" y="812454"/>
                    <a:pt x="184586" y="818168"/>
                    <a:pt x="187443" y="823168"/>
                  </a:cubicBezTo>
                  <a:cubicBezTo>
                    <a:pt x="191014" y="831025"/>
                    <a:pt x="195299" y="838882"/>
                    <a:pt x="199584" y="846739"/>
                  </a:cubicBezTo>
                  <a:cubicBezTo>
                    <a:pt x="201012" y="849596"/>
                    <a:pt x="202441" y="852453"/>
                    <a:pt x="203869" y="855310"/>
                  </a:cubicBezTo>
                  <a:cubicBezTo>
                    <a:pt x="205297" y="858167"/>
                    <a:pt x="207440" y="861739"/>
                    <a:pt x="209582" y="864596"/>
                  </a:cubicBezTo>
                  <a:cubicBezTo>
                    <a:pt x="212439" y="869596"/>
                    <a:pt x="215296" y="874596"/>
                    <a:pt x="218153" y="879596"/>
                  </a:cubicBezTo>
                  <a:cubicBezTo>
                    <a:pt x="221009" y="883881"/>
                    <a:pt x="224580" y="888881"/>
                    <a:pt x="228151" y="893881"/>
                  </a:cubicBezTo>
                  <a:cubicBezTo>
                    <a:pt x="230294" y="897453"/>
                    <a:pt x="233865" y="901738"/>
                    <a:pt x="236721" y="905310"/>
                  </a:cubicBezTo>
                  <a:cubicBezTo>
                    <a:pt x="265289" y="944595"/>
                    <a:pt x="298856" y="978166"/>
                    <a:pt x="336707" y="1006737"/>
                  </a:cubicBezTo>
                  <a:cubicBezTo>
                    <a:pt x="336707" y="1006737"/>
                    <a:pt x="336707" y="1006737"/>
                    <a:pt x="78886" y="1006737"/>
                  </a:cubicBezTo>
                  <a:cubicBezTo>
                    <a:pt x="76030" y="1006737"/>
                    <a:pt x="72459" y="1006737"/>
                    <a:pt x="69602" y="1007451"/>
                  </a:cubicBezTo>
                  <a:cubicBezTo>
                    <a:pt x="66745" y="1008165"/>
                    <a:pt x="64603" y="1008880"/>
                    <a:pt x="61746" y="1009594"/>
                  </a:cubicBezTo>
                  <a:cubicBezTo>
                    <a:pt x="44606" y="1016737"/>
                    <a:pt x="31750" y="1033879"/>
                    <a:pt x="31750" y="1053879"/>
                  </a:cubicBezTo>
                  <a:cubicBezTo>
                    <a:pt x="31750" y="1073879"/>
                    <a:pt x="44606" y="1090307"/>
                    <a:pt x="61746" y="1097450"/>
                  </a:cubicBezTo>
                  <a:cubicBezTo>
                    <a:pt x="64603" y="1098878"/>
                    <a:pt x="66745" y="1099593"/>
                    <a:pt x="69602" y="1099593"/>
                  </a:cubicBezTo>
                  <a:cubicBezTo>
                    <a:pt x="72459" y="1100307"/>
                    <a:pt x="76030" y="1101021"/>
                    <a:pt x="78886" y="1101021"/>
                  </a:cubicBezTo>
                  <a:cubicBezTo>
                    <a:pt x="78886" y="1101021"/>
                    <a:pt x="78886" y="1101021"/>
                    <a:pt x="1075890" y="1101021"/>
                  </a:cubicBezTo>
                  <a:cubicBezTo>
                    <a:pt x="1063748" y="1119592"/>
                    <a:pt x="1066605" y="1145306"/>
                    <a:pt x="1083746" y="1161020"/>
                  </a:cubicBezTo>
                  <a:cubicBezTo>
                    <a:pt x="1091602" y="1168163"/>
                    <a:pt x="1100886" y="1171735"/>
                    <a:pt x="1110885" y="1173163"/>
                  </a:cubicBezTo>
                  <a:cubicBezTo>
                    <a:pt x="1112313" y="1173163"/>
                    <a:pt x="1113741" y="1173163"/>
                    <a:pt x="1115170" y="1173163"/>
                  </a:cubicBezTo>
                  <a:cubicBezTo>
                    <a:pt x="1118026" y="1173163"/>
                    <a:pt x="1120169" y="1173163"/>
                    <a:pt x="1122312" y="1172449"/>
                  </a:cubicBezTo>
                  <a:cubicBezTo>
                    <a:pt x="1124454" y="1172449"/>
                    <a:pt x="1126597" y="1171735"/>
                    <a:pt x="1128739" y="1171020"/>
                  </a:cubicBezTo>
                  <a:cubicBezTo>
                    <a:pt x="1136595" y="1168878"/>
                    <a:pt x="1144451" y="1164592"/>
                    <a:pt x="1150165" y="1158163"/>
                  </a:cubicBezTo>
                  <a:cubicBezTo>
                    <a:pt x="1150165" y="1158163"/>
                    <a:pt x="1150165" y="1158163"/>
                    <a:pt x="1216584" y="1085307"/>
                  </a:cubicBezTo>
                  <a:cubicBezTo>
                    <a:pt x="1216584" y="1085307"/>
                    <a:pt x="1216584" y="1085307"/>
                    <a:pt x="1218012" y="1083879"/>
                  </a:cubicBezTo>
                  <a:cubicBezTo>
                    <a:pt x="1218012" y="1083879"/>
                    <a:pt x="1218012" y="1083879"/>
                    <a:pt x="1218012" y="1083164"/>
                  </a:cubicBezTo>
                  <a:cubicBezTo>
                    <a:pt x="1218012" y="1083164"/>
                    <a:pt x="1218012" y="1083164"/>
                    <a:pt x="1218727" y="1083164"/>
                  </a:cubicBezTo>
                  <a:cubicBezTo>
                    <a:pt x="1218727" y="1082450"/>
                    <a:pt x="1218727" y="1082450"/>
                    <a:pt x="1218727" y="1082450"/>
                  </a:cubicBezTo>
                  <a:cubicBezTo>
                    <a:pt x="1218727" y="1082450"/>
                    <a:pt x="1218727" y="1081736"/>
                    <a:pt x="1219441" y="1081736"/>
                  </a:cubicBezTo>
                  <a:cubicBezTo>
                    <a:pt x="1219441" y="1081736"/>
                    <a:pt x="1219441" y="1081736"/>
                    <a:pt x="1219441" y="1081022"/>
                  </a:cubicBezTo>
                  <a:cubicBezTo>
                    <a:pt x="1219441" y="1081022"/>
                    <a:pt x="1219441" y="1081022"/>
                    <a:pt x="1220155" y="1081022"/>
                  </a:cubicBezTo>
                  <a:cubicBezTo>
                    <a:pt x="1220155" y="1080307"/>
                    <a:pt x="1220869" y="1078879"/>
                    <a:pt x="1221583" y="1078164"/>
                  </a:cubicBezTo>
                  <a:cubicBezTo>
                    <a:pt x="1221583" y="1077450"/>
                    <a:pt x="1222298" y="1077450"/>
                    <a:pt x="1222298" y="1077450"/>
                  </a:cubicBezTo>
                  <a:cubicBezTo>
                    <a:pt x="1223012" y="1076022"/>
                    <a:pt x="1223012" y="1075307"/>
                    <a:pt x="1223726" y="1073879"/>
                  </a:cubicBezTo>
                  <a:cubicBezTo>
                    <a:pt x="1223726" y="1073879"/>
                    <a:pt x="1223726" y="1073879"/>
                    <a:pt x="1224440" y="1073879"/>
                  </a:cubicBezTo>
                  <a:cubicBezTo>
                    <a:pt x="1224440" y="1073879"/>
                    <a:pt x="1224440" y="1073879"/>
                    <a:pt x="1224440" y="1073165"/>
                  </a:cubicBezTo>
                  <a:cubicBezTo>
                    <a:pt x="1224440" y="1072450"/>
                    <a:pt x="1225154" y="1071736"/>
                    <a:pt x="1225154" y="1071022"/>
                  </a:cubicBezTo>
                  <a:cubicBezTo>
                    <a:pt x="1225154" y="1071022"/>
                    <a:pt x="1225154" y="1070307"/>
                    <a:pt x="1225868" y="1070307"/>
                  </a:cubicBezTo>
                  <a:cubicBezTo>
                    <a:pt x="1225868" y="1070307"/>
                    <a:pt x="1225868" y="1070307"/>
                    <a:pt x="1225868" y="1068879"/>
                  </a:cubicBezTo>
                  <a:cubicBezTo>
                    <a:pt x="1226583" y="1067450"/>
                    <a:pt x="1226583" y="1066736"/>
                    <a:pt x="1227297" y="1065307"/>
                  </a:cubicBezTo>
                  <a:cubicBezTo>
                    <a:pt x="1227297" y="1065307"/>
                    <a:pt x="1227297" y="1065307"/>
                    <a:pt x="1227297" y="1064593"/>
                  </a:cubicBezTo>
                  <a:cubicBezTo>
                    <a:pt x="1227297" y="1063165"/>
                    <a:pt x="1228011" y="1062450"/>
                    <a:pt x="1228011" y="1061022"/>
                  </a:cubicBezTo>
                  <a:cubicBezTo>
                    <a:pt x="1228011" y="1060308"/>
                    <a:pt x="1228011" y="1060308"/>
                    <a:pt x="1228011" y="1059593"/>
                  </a:cubicBezTo>
                  <a:cubicBezTo>
                    <a:pt x="1228011" y="1059593"/>
                    <a:pt x="1228011" y="1059593"/>
                    <a:pt x="1228011" y="1058879"/>
                  </a:cubicBezTo>
                  <a:cubicBezTo>
                    <a:pt x="1228011" y="1058165"/>
                    <a:pt x="1228725" y="1057450"/>
                    <a:pt x="1228725" y="1056736"/>
                  </a:cubicBezTo>
                  <a:cubicBezTo>
                    <a:pt x="1228725" y="1056022"/>
                    <a:pt x="1228725" y="1056022"/>
                    <a:pt x="1228725" y="1056022"/>
                  </a:cubicBezTo>
                  <a:cubicBezTo>
                    <a:pt x="1228725" y="1055308"/>
                    <a:pt x="1228725" y="1054593"/>
                    <a:pt x="1228725" y="1053879"/>
                  </a:cubicBezTo>
                  <a:cubicBezTo>
                    <a:pt x="1228725" y="1053165"/>
                    <a:pt x="1228725" y="1052451"/>
                    <a:pt x="1228725" y="1051736"/>
                  </a:cubicBezTo>
                  <a:cubicBezTo>
                    <a:pt x="1228725" y="1051022"/>
                    <a:pt x="1228725" y="1051022"/>
                    <a:pt x="1228725" y="1051022"/>
                  </a:cubicBezTo>
                  <a:cubicBezTo>
                    <a:pt x="1228011" y="1049593"/>
                    <a:pt x="1228011" y="1048879"/>
                    <a:pt x="1228011" y="1047451"/>
                  </a:cubicBezTo>
                  <a:cubicBezTo>
                    <a:pt x="1228011" y="1046736"/>
                    <a:pt x="1228011" y="1046736"/>
                    <a:pt x="1228011" y="1046022"/>
                  </a:cubicBezTo>
                  <a:cubicBezTo>
                    <a:pt x="1228011" y="1046022"/>
                    <a:pt x="1228011" y="1045308"/>
                    <a:pt x="1227297" y="1044593"/>
                  </a:cubicBezTo>
                  <a:cubicBezTo>
                    <a:pt x="1227297" y="1043879"/>
                    <a:pt x="1227297" y="1043165"/>
                    <a:pt x="1227297" y="1043165"/>
                  </a:cubicBezTo>
                  <a:cubicBezTo>
                    <a:pt x="1227297" y="1043165"/>
                    <a:pt x="1227297" y="1043165"/>
                    <a:pt x="1227297" y="1041736"/>
                  </a:cubicBezTo>
                  <a:cubicBezTo>
                    <a:pt x="1226583" y="1040308"/>
                    <a:pt x="1226583" y="1039594"/>
                    <a:pt x="1225868" y="1038165"/>
                  </a:cubicBezTo>
                  <a:cubicBezTo>
                    <a:pt x="1225868" y="1038165"/>
                    <a:pt x="1225868" y="1038165"/>
                    <a:pt x="1225868" y="1037451"/>
                  </a:cubicBezTo>
                  <a:cubicBezTo>
                    <a:pt x="1225154" y="1036022"/>
                    <a:pt x="1225154" y="1035308"/>
                    <a:pt x="1224440" y="1034594"/>
                  </a:cubicBezTo>
                  <a:cubicBezTo>
                    <a:pt x="1224440" y="1033879"/>
                    <a:pt x="1223726" y="1033879"/>
                    <a:pt x="1223726" y="1033165"/>
                  </a:cubicBezTo>
                  <a:cubicBezTo>
                    <a:pt x="1223012" y="1032451"/>
                    <a:pt x="1223012" y="1031022"/>
                    <a:pt x="1222298" y="1030308"/>
                  </a:cubicBezTo>
                  <a:cubicBezTo>
                    <a:pt x="1222298" y="1029594"/>
                    <a:pt x="1221583" y="1029594"/>
                    <a:pt x="1221583" y="1028879"/>
                  </a:cubicBezTo>
                  <a:cubicBezTo>
                    <a:pt x="1220869" y="1028165"/>
                    <a:pt x="1220155" y="1027451"/>
                    <a:pt x="1219441" y="1026022"/>
                  </a:cubicBezTo>
                  <a:cubicBezTo>
                    <a:pt x="1219441" y="1026022"/>
                    <a:pt x="1219441" y="1026022"/>
                    <a:pt x="1218727" y="1025308"/>
                  </a:cubicBezTo>
                  <a:cubicBezTo>
                    <a:pt x="1218727" y="1025308"/>
                    <a:pt x="1218727" y="1025308"/>
                    <a:pt x="1218727" y="1024594"/>
                  </a:cubicBezTo>
                  <a:cubicBezTo>
                    <a:pt x="1218727" y="1024594"/>
                    <a:pt x="1218727" y="1024594"/>
                    <a:pt x="1218012" y="1023879"/>
                  </a:cubicBezTo>
                  <a:cubicBezTo>
                    <a:pt x="1218012" y="1023879"/>
                    <a:pt x="1218012" y="1023879"/>
                    <a:pt x="1216584" y="1022451"/>
                  </a:cubicBezTo>
                  <a:cubicBezTo>
                    <a:pt x="1216584" y="1022451"/>
                    <a:pt x="1216584" y="1022451"/>
                    <a:pt x="1216584" y="1021737"/>
                  </a:cubicBezTo>
                  <a:cubicBezTo>
                    <a:pt x="1216584" y="1021737"/>
                    <a:pt x="1216584" y="1021737"/>
                    <a:pt x="1150165" y="949595"/>
                  </a:cubicBezTo>
                  <a:cubicBezTo>
                    <a:pt x="1148022" y="946738"/>
                    <a:pt x="1145880" y="944595"/>
                    <a:pt x="1143023" y="943166"/>
                  </a:cubicBezTo>
                  <a:cubicBezTo>
                    <a:pt x="1140880" y="941738"/>
                    <a:pt x="1139452" y="940309"/>
                    <a:pt x="1137309" y="939595"/>
                  </a:cubicBezTo>
                  <a:cubicBezTo>
                    <a:pt x="1136595" y="938881"/>
                    <a:pt x="1135167" y="938881"/>
                    <a:pt x="1134453" y="938166"/>
                  </a:cubicBezTo>
                  <a:cubicBezTo>
                    <a:pt x="1133739" y="937452"/>
                    <a:pt x="1132310" y="937452"/>
                    <a:pt x="1131596" y="936738"/>
                  </a:cubicBezTo>
                  <a:cubicBezTo>
                    <a:pt x="1126597" y="935309"/>
                    <a:pt x="1120883" y="933881"/>
                    <a:pt x="1115170" y="933881"/>
                  </a:cubicBezTo>
                  <a:cubicBezTo>
                    <a:pt x="1105171" y="933881"/>
                    <a:pt x="1095172" y="937452"/>
                    <a:pt x="1087316" y="943881"/>
                  </a:cubicBezTo>
                  <a:cubicBezTo>
                    <a:pt x="1085888" y="944595"/>
                    <a:pt x="1084460" y="945309"/>
                    <a:pt x="1083746" y="946023"/>
                  </a:cubicBezTo>
                  <a:cubicBezTo>
                    <a:pt x="1082317" y="947452"/>
                    <a:pt x="1081603" y="948166"/>
                    <a:pt x="1080175" y="949595"/>
                  </a:cubicBezTo>
                  <a:cubicBezTo>
                    <a:pt x="1080175" y="950309"/>
                    <a:pt x="1079460" y="950309"/>
                    <a:pt x="1079460" y="951023"/>
                  </a:cubicBezTo>
                  <a:cubicBezTo>
                    <a:pt x="1078746" y="951738"/>
                    <a:pt x="1078032" y="952452"/>
                    <a:pt x="1078032" y="953166"/>
                  </a:cubicBezTo>
                  <a:cubicBezTo>
                    <a:pt x="1077318" y="953880"/>
                    <a:pt x="1076604" y="953880"/>
                    <a:pt x="1076604" y="954595"/>
                  </a:cubicBezTo>
                  <a:cubicBezTo>
                    <a:pt x="1075890" y="955309"/>
                    <a:pt x="1075890" y="956023"/>
                    <a:pt x="1075175" y="956738"/>
                  </a:cubicBezTo>
                  <a:cubicBezTo>
                    <a:pt x="1075175" y="957452"/>
                    <a:pt x="1074461" y="958166"/>
                    <a:pt x="1073747" y="958880"/>
                  </a:cubicBezTo>
                  <a:cubicBezTo>
                    <a:pt x="1073747" y="959595"/>
                    <a:pt x="1073747" y="959595"/>
                    <a:pt x="1073033" y="960309"/>
                  </a:cubicBezTo>
                  <a:cubicBezTo>
                    <a:pt x="1073033" y="961023"/>
                    <a:pt x="1072319" y="961737"/>
                    <a:pt x="1072319" y="962452"/>
                  </a:cubicBezTo>
                  <a:cubicBezTo>
                    <a:pt x="1071604" y="963166"/>
                    <a:pt x="1071604" y="963880"/>
                    <a:pt x="1071604" y="963880"/>
                  </a:cubicBezTo>
                  <a:cubicBezTo>
                    <a:pt x="1070890" y="964595"/>
                    <a:pt x="1070890" y="966023"/>
                    <a:pt x="1070890" y="966737"/>
                  </a:cubicBezTo>
                  <a:cubicBezTo>
                    <a:pt x="1070176" y="967452"/>
                    <a:pt x="1070176" y="967452"/>
                    <a:pt x="1070176" y="968166"/>
                  </a:cubicBezTo>
                  <a:cubicBezTo>
                    <a:pt x="1070176" y="968880"/>
                    <a:pt x="1069462" y="969595"/>
                    <a:pt x="1069462" y="971023"/>
                  </a:cubicBezTo>
                  <a:cubicBezTo>
                    <a:pt x="1069462" y="971023"/>
                    <a:pt x="1069462" y="971023"/>
                    <a:pt x="1069462" y="971737"/>
                  </a:cubicBezTo>
                  <a:cubicBezTo>
                    <a:pt x="1068748" y="973166"/>
                    <a:pt x="1068748" y="973880"/>
                    <a:pt x="1068748" y="975309"/>
                  </a:cubicBezTo>
                  <a:cubicBezTo>
                    <a:pt x="1068748" y="975309"/>
                    <a:pt x="1068748" y="975309"/>
                    <a:pt x="1068748" y="976023"/>
                  </a:cubicBezTo>
                  <a:cubicBezTo>
                    <a:pt x="1068748" y="976737"/>
                    <a:pt x="1068748" y="978166"/>
                    <a:pt x="1068033" y="978880"/>
                  </a:cubicBezTo>
                  <a:cubicBezTo>
                    <a:pt x="1068033" y="979594"/>
                    <a:pt x="1068033" y="981023"/>
                    <a:pt x="1068033" y="981737"/>
                  </a:cubicBezTo>
                  <a:cubicBezTo>
                    <a:pt x="1068033" y="982451"/>
                    <a:pt x="1068033" y="983166"/>
                    <a:pt x="1068748" y="983880"/>
                  </a:cubicBezTo>
                  <a:cubicBezTo>
                    <a:pt x="1068748" y="985309"/>
                    <a:pt x="1068748" y="986023"/>
                    <a:pt x="1068748" y="987451"/>
                  </a:cubicBezTo>
                  <a:cubicBezTo>
                    <a:pt x="1068748" y="988880"/>
                    <a:pt x="1069462" y="990309"/>
                    <a:pt x="1069462" y="991023"/>
                  </a:cubicBezTo>
                  <a:cubicBezTo>
                    <a:pt x="1069462" y="991023"/>
                    <a:pt x="1069462" y="991023"/>
                    <a:pt x="1069462" y="991737"/>
                  </a:cubicBezTo>
                  <a:cubicBezTo>
                    <a:pt x="1069462" y="992451"/>
                    <a:pt x="1070176" y="993880"/>
                    <a:pt x="1070176" y="995308"/>
                  </a:cubicBezTo>
                  <a:cubicBezTo>
                    <a:pt x="1070890" y="996737"/>
                    <a:pt x="1071604" y="997451"/>
                    <a:pt x="1071604" y="998880"/>
                  </a:cubicBezTo>
                  <a:cubicBezTo>
                    <a:pt x="1071604" y="998880"/>
                    <a:pt x="1071604" y="998880"/>
                    <a:pt x="1071604" y="999594"/>
                  </a:cubicBezTo>
                  <a:cubicBezTo>
                    <a:pt x="1072319" y="1000308"/>
                    <a:pt x="1073033" y="1001737"/>
                    <a:pt x="1073747" y="1002451"/>
                  </a:cubicBezTo>
                  <a:cubicBezTo>
                    <a:pt x="1073747" y="1003165"/>
                    <a:pt x="1073747" y="1003165"/>
                    <a:pt x="1073747" y="1003165"/>
                  </a:cubicBezTo>
                  <a:cubicBezTo>
                    <a:pt x="1074461" y="1003880"/>
                    <a:pt x="1075175" y="1005308"/>
                    <a:pt x="1075890" y="1006737"/>
                  </a:cubicBezTo>
                  <a:cubicBezTo>
                    <a:pt x="1075890" y="1006737"/>
                    <a:pt x="1075890" y="1006737"/>
                    <a:pt x="908056" y="1006737"/>
                  </a:cubicBezTo>
                  <a:cubicBezTo>
                    <a:pt x="948764" y="976023"/>
                    <a:pt x="985188" y="939595"/>
                    <a:pt x="1014470" y="897453"/>
                  </a:cubicBezTo>
                  <a:cubicBezTo>
                    <a:pt x="1015898" y="896024"/>
                    <a:pt x="1016612" y="894596"/>
                    <a:pt x="1017326" y="893881"/>
                  </a:cubicBezTo>
                  <a:cubicBezTo>
                    <a:pt x="1019469" y="891024"/>
                    <a:pt x="1020897" y="888881"/>
                    <a:pt x="1022326" y="886024"/>
                  </a:cubicBezTo>
                  <a:cubicBezTo>
                    <a:pt x="1075175" y="808168"/>
                    <a:pt x="1102314" y="716741"/>
                    <a:pt x="1102314" y="621028"/>
                  </a:cubicBezTo>
                  <a:cubicBezTo>
                    <a:pt x="1102314" y="617456"/>
                    <a:pt x="1102314" y="613171"/>
                    <a:pt x="1102314" y="608885"/>
                  </a:cubicBezTo>
                  <a:cubicBezTo>
                    <a:pt x="1102314" y="604599"/>
                    <a:pt x="1102314" y="600314"/>
                    <a:pt x="1102314" y="596742"/>
                  </a:cubicBezTo>
                  <a:cubicBezTo>
                    <a:pt x="1101600" y="596028"/>
                    <a:pt x="1101600" y="596028"/>
                    <a:pt x="1101600" y="596028"/>
                  </a:cubicBezTo>
                  <a:cubicBezTo>
                    <a:pt x="1101600" y="591743"/>
                    <a:pt x="1101600" y="588171"/>
                    <a:pt x="1100886" y="584600"/>
                  </a:cubicBezTo>
                  <a:cubicBezTo>
                    <a:pt x="1100886" y="580314"/>
                    <a:pt x="1100886" y="576743"/>
                    <a:pt x="1100172" y="573171"/>
                  </a:cubicBezTo>
                  <a:cubicBezTo>
                    <a:pt x="1100172" y="572457"/>
                    <a:pt x="1100172" y="572457"/>
                    <a:pt x="1100172" y="571743"/>
                  </a:cubicBezTo>
                  <a:cubicBezTo>
                    <a:pt x="1099458" y="568171"/>
                    <a:pt x="1099458" y="564600"/>
                    <a:pt x="1098743" y="561029"/>
                  </a:cubicBezTo>
                  <a:cubicBezTo>
                    <a:pt x="1098029" y="556743"/>
                    <a:pt x="1097315" y="551743"/>
                    <a:pt x="1096601" y="547457"/>
                  </a:cubicBezTo>
                  <a:cubicBezTo>
                    <a:pt x="1096601" y="545315"/>
                    <a:pt x="1096601" y="543886"/>
                    <a:pt x="1095887" y="541743"/>
                  </a:cubicBezTo>
                  <a:cubicBezTo>
                    <a:pt x="1095887" y="538886"/>
                    <a:pt x="1095172" y="536743"/>
                    <a:pt x="1094458" y="533886"/>
                  </a:cubicBezTo>
                  <a:cubicBezTo>
                    <a:pt x="1093744" y="529600"/>
                    <a:pt x="1093030" y="525315"/>
                    <a:pt x="1092316" y="521029"/>
                  </a:cubicBezTo>
                  <a:cubicBezTo>
                    <a:pt x="1091602" y="519601"/>
                    <a:pt x="1091602" y="518886"/>
                    <a:pt x="1091602" y="517458"/>
                  </a:cubicBezTo>
                  <a:cubicBezTo>
                    <a:pt x="1090887" y="513886"/>
                    <a:pt x="1089459" y="511029"/>
                    <a:pt x="1088745" y="507458"/>
                  </a:cubicBezTo>
                  <a:cubicBezTo>
                    <a:pt x="1083031" y="482458"/>
                    <a:pt x="1075175" y="458173"/>
                    <a:pt x="1065177" y="434602"/>
                  </a:cubicBezTo>
                  <a:cubicBezTo>
                    <a:pt x="1040894" y="377460"/>
                    <a:pt x="1005899" y="326746"/>
                    <a:pt x="962334" y="282461"/>
                  </a:cubicBezTo>
                  <a:cubicBezTo>
                    <a:pt x="918054" y="238176"/>
                    <a:pt x="866633" y="203891"/>
                    <a:pt x="809498" y="179605"/>
                  </a:cubicBezTo>
                  <a:cubicBezTo>
                    <a:pt x="753792" y="156034"/>
                    <a:pt x="695229" y="143891"/>
                    <a:pt x="634523" y="141749"/>
                  </a:cubicBezTo>
                  <a:cubicBezTo>
                    <a:pt x="631666" y="141749"/>
                    <a:pt x="629524" y="141749"/>
                    <a:pt x="626667" y="141749"/>
                  </a:cubicBezTo>
                  <a:cubicBezTo>
                    <a:pt x="625238" y="141749"/>
                    <a:pt x="623810" y="141749"/>
                    <a:pt x="622382" y="141749"/>
                  </a:cubicBezTo>
                  <a:cubicBezTo>
                    <a:pt x="563104" y="141749"/>
                    <a:pt x="505255" y="152463"/>
                    <a:pt x="450977" y="173891"/>
                  </a:cubicBezTo>
                  <a:cubicBezTo>
                    <a:pt x="450977" y="173891"/>
                    <a:pt x="450977" y="173891"/>
                    <a:pt x="443835" y="75321"/>
                  </a:cubicBezTo>
                  <a:cubicBezTo>
                    <a:pt x="441693" y="51036"/>
                    <a:pt x="420981" y="31750"/>
                    <a:pt x="396699" y="31750"/>
                  </a:cubicBezTo>
                  <a:cubicBezTo>
                    <a:pt x="395985" y="31750"/>
                    <a:pt x="395985" y="31750"/>
                    <a:pt x="395271" y="31750"/>
                  </a:cubicBezTo>
                  <a:cubicBezTo>
                    <a:pt x="394556" y="31750"/>
                    <a:pt x="393842" y="31750"/>
                    <a:pt x="393128" y="31750"/>
                  </a:cubicBezTo>
                  <a:close/>
                  <a:moveTo>
                    <a:pt x="390862" y="0"/>
                  </a:moveTo>
                  <a:cubicBezTo>
                    <a:pt x="393005" y="0"/>
                    <a:pt x="394435" y="0"/>
                    <a:pt x="396578" y="0"/>
                  </a:cubicBezTo>
                  <a:cubicBezTo>
                    <a:pt x="437308" y="0"/>
                    <a:pt x="471607" y="32160"/>
                    <a:pt x="475179" y="72895"/>
                  </a:cubicBezTo>
                  <a:cubicBezTo>
                    <a:pt x="475179" y="72895"/>
                    <a:pt x="475179" y="72895"/>
                    <a:pt x="479467" y="130783"/>
                  </a:cubicBezTo>
                  <a:cubicBezTo>
                    <a:pt x="525198" y="117204"/>
                    <a:pt x="573788" y="110057"/>
                    <a:pt x="622378" y="110057"/>
                  </a:cubicBezTo>
                  <a:cubicBezTo>
                    <a:pt x="904627" y="110057"/>
                    <a:pt x="1133999" y="340177"/>
                    <a:pt x="1133999" y="621038"/>
                  </a:cubicBezTo>
                  <a:cubicBezTo>
                    <a:pt x="1133999" y="726092"/>
                    <a:pt x="1102559" y="826859"/>
                    <a:pt x="1043251" y="911903"/>
                  </a:cubicBezTo>
                  <a:cubicBezTo>
                    <a:pt x="1027530" y="934058"/>
                    <a:pt x="1010381" y="955498"/>
                    <a:pt x="991803" y="975508"/>
                  </a:cubicBezTo>
                  <a:cubicBezTo>
                    <a:pt x="991803" y="975508"/>
                    <a:pt x="991803" y="975508"/>
                    <a:pt x="1037534" y="975508"/>
                  </a:cubicBezTo>
                  <a:cubicBezTo>
                    <a:pt x="1038963" y="956212"/>
                    <a:pt x="1047538" y="936916"/>
                    <a:pt x="1062543" y="923338"/>
                  </a:cubicBezTo>
                  <a:cubicBezTo>
                    <a:pt x="1077549" y="909759"/>
                    <a:pt x="1096128" y="902613"/>
                    <a:pt x="1115421" y="902613"/>
                  </a:cubicBezTo>
                  <a:cubicBezTo>
                    <a:pt x="1137572" y="902613"/>
                    <a:pt x="1159008" y="911903"/>
                    <a:pt x="1174014" y="928341"/>
                  </a:cubicBezTo>
                  <a:cubicBezTo>
                    <a:pt x="1174014" y="928341"/>
                    <a:pt x="1174014" y="928341"/>
                    <a:pt x="1240468" y="1001236"/>
                  </a:cubicBezTo>
                  <a:cubicBezTo>
                    <a:pt x="1240468" y="1001236"/>
                    <a:pt x="1240468" y="1001236"/>
                    <a:pt x="1240468" y="1001950"/>
                  </a:cubicBezTo>
                  <a:cubicBezTo>
                    <a:pt x="1240468" y="1001950"/>
                    <a:pt x="1240468" y="1001950"/>
                    <a:pt x="1241897" y="1003380"/>
                  </a:cubicBezTo>
                  <a:cubicBezTo>
                    <a:pt x="1241897" y="1003380"/>
                    <a:pt x="1241897" y="1003380"/>
                    <a:pt x="1243326" y="1004809"/>
                  </a:cubicBezTo>
                  <a:cubicBezTo>
                    <a:pt x="1243326" y="1004809"/>
                    <a:pt x="1243326" y="1004809"/>
                    <a:pt x="1244040" y="1006238"/>
                  </a:cubicBezTo>
                  <a:cubicBezTo>
                    <a:pt x="1244040" y="1006238"/>
                    <a:pt x="1244040" y="1006238"/>
                    <a:pt x="1244755" y="1006953"/>
                  </a:cubicBezTo>
                  <a:cubicBezTo>
                    <a:pt x="1244755" y="1006953"/>
                    <a:pt x="1245470" y="1007668"/>
                    <a:pt x="1245470" y="1008382"/>
                  </a:cubicBezTo>
                  <a:cubicBezTo>
                    <a:pt x="1246899" y="1009812"/>
                    <a:pt x="1247613" y="1011241"/>
                    <a:pt x="1248328" y="1012670"/>
                  </a:cubicBezTo>
                  <a:cubicBezTo>
                    <a:pt x="1249042" y="1013385"/>
                    <a:pt x="1249757" y="1014100"/>
                    <a:pt x="1249757" y="1014814"/>
                  </a:cubicBezTo>
                  <a:cubicBezTo>
                    <a:pt x="1250471" y="1016244"/>
                    <a:pt x="1251901" y="1017673"/>
                    <a:pt x="1252615" y="1019817"/>
                  </a:cubicBezTo>
                  <a:cubicBezTo>
                    <a:pt x="1252615" y="1020531"/>
                    <a:pt x="1253330" y="1021246"/>
                    <a:pt x="1253330" y="1021961"/>
                  </a:cubicBezTo>
                  <a:cubicBezTo>
                    <a:pt x="1254044" y="1023390"/>
                    <a:pt x="1254759" y="1024819"/>
                    <a:pt x="1255473" y="1026963"/>
                  </a:cubicBezTo>
                  <a:cubicBezTo>
                    <a:pt x="1255473" y="1026963"/>
                    <a:pt x="1256188" y="1027678"/>
                    <a:pt x="1256188" y="1028393"/>
                  </a:cubicBezTo>
                  <a:cubicBezTo>
                    <a:pt x="1256902" y="1030537"/>
                    <a:pt x="1257617" y="1032681"/>
                    <a:pt x="1257617" y="1034110"/>
                  </a:cubicBezTo>
                  <a:cubicBezTo>
                    <a:pt x="1257617" y="1034110"/>
                    <a:pt x="1257617" y="1034110"/>
                    <a:pt x="1257617" y="1034825"/>
                  </a:cubicBezTo>
                  <a:cubicBezTo>
                    <a:pt x="1257617" y="1034825"/>
                    <a:pt x="1257617" y="1034825"/>
                    <a:pt x="1258332" y="1035539"/>
                  </a:cubicBezTo>
                  <a:cubicBezTo>
                    <a:pt x="1258332" y="1035539"/>
                    <a:pt x="1258332" y="1035539"/>
                    <a:pt x="1258332" y="1036254"/>
                  </a:cubicBezTo>
                  <a:cubicBezTo>
                    <a:pt x="1258332" y="1037683"/>
                    <a:pt x="1259046" y="1039827"/>
                    <a:pt x="1259046" y="1041257"/>
                  </a:cubicBezTo>
                  <a:cubicBezTo>
                    <a:pt x="1259761" y="1042686"/>
                    <a:pt x="1259761" y="1043401"/>
                    <a:pt x="1259761" y="1044115"/>
                  </a:cubicBezTo>
                  <a:cubicBezTo>
                    <a:pt x="1259761" y="1045544"/>
                    <a:pt x="1259761" y="1047688"/>
                    <a:pt x="1260475" y="1049118"/>
                  </a:cubicBezTo>
                  <a:cubicBezTo>
                    <a:pt x="1260475" y="1049118"/>
                    <a:pt x="1260475" y="1049118"/>
                    <a:pt x="1260475" y="1049832"/>
                  </a:cubicBezTo>
                  <a:cubicBezTo>
                    <a:pt x="1260475" y="1051262"/>
                    <a:pt x="1260475" y="1052691"/>
                    <a:pt x="1260475" y="1054120"/>
                  </a:cubicBezTo>
                  <a:cubicBezTo>
                    <a:pt x="1260475" y="1055550"/>
                    <a:pt x="1260475" y="1056979"/>
                    <a:pt x="1260475" y="1058408"/>
                  </a:cubicBezTo>
                  <a:cubicBezTo>
                    <a:pt x="1259761" y="1060552"/>
                    <a:pt x="1259761" y="1062696"/>
                    <a:pt x="1259761" y="1064126"/>
                  </a:cubicBezTo>
                  <a:cubicBezTo>
                    <a:pt x="1259761" y="1064126"/>
                    <a:pt x="1259761" y="1064126"/>
                    <a:pt x="1259761" y="1064840"/>
                  </a:cubicBezTo>
                  <a:cubicBezTo>
                    <a:pt x="1259761" y="1064840"/>
                    <a:pt x="1259761" y="1064840"/>
                    <a:pt x="1259046" y="1065555"/>
                  </a:cubicBezTo>
                  <a:cubicBezTo>
                    <a:pt x="1259046" y="1065555"/>
                    <a:pt x="1259046" y="1065555"/>
                    <a:pt x="1259046" y="1066270"/>
                  </a:cubicBezTo>
                  <a:cubicBezTo>
                    <a:pt x="1259046" y="1068414"/>
                    <a:pt x="1258332" y="1069843"/>
                    <a:pt x="1258332" y="1071987"/>
                  </a:cubicBezTo>
                  <a:cubicBezTo>
                    <a:pt x="1258332" y="1071987"/>
                    <a:pt x="1258332" y="1071987"/>
                    <a:pt x="1257617" y="1073416"/>
                  </a:cubicBezTo>
                  <a:cubicBezTo>
                    <a:pt x="1257617" y="1075560"/>
                    <a:pt x="1256902" y="1077704"/>
                    <a:pt x="1256188" y="1079133"/>
                  </a:cubicBezTo>
                  <a:cubicBezTo>
                    <a:pt x="1256188" y="1079133"/>
                    <a:pt x="1256188" y="1079133"/>
                    <a:pt x="1256188" y="1079848"/>
                  </a:cubicBezTo>
                  <a:cubicBezTo>
                    <a:pt x="1256188" y="1079848"/>
                    <a:pt x="1256188" y="1079848"/>
                    <a:pt x="1255473" y="1080563"/>
                  </a:cubicBezTo>
                  <a:cubicBezTo>
                    <a:pt x="1255473" y="1080563"/>
                    <a:pt x="1255473" y="1080563"/>
                    <a:pt x="1255473" y="1081277"/>
                  </a:cubicBezTo>
                  <a:cubicBezTo>
                    <a:pt x="1254759" y="1082707"/>
                    <a:pt x="1254044" y="1084851"/>
                    <a:pt x="1253330" y="1086280"/>
                  </a:cubicBezTo>
                  <a:cubicBezTo>
                    <a:pt x="1253330" y="1086280"/>
                    <a:pt x="1253330" y="1086280"/>
                    <a:pt x="1253330" y="1086995"/>
                  </a:cubicBezTo>
                  <a:cubicBezTo>
                    <a:pt x="1253330" y="1086995"/>
                    <a:pt x="1253330" y="1086995"/>
                    <a:pt x="1252615" y="1086995"/>
                  </a:cubicBezTo>
                  <a:cubicBezTo>
                    <a:pt x="1252615" y="1086995"/>
                    <a:pt x="1252615" y="1086995"/>
                    <a:pt x="1252615" y="1087709"/>
                  </a:cubicBezTo>
                  <a:cubicBezTo>
                    <a:pt x="1252615" y="1087709"/>
                    <a:pt x="1252615" y="1087709"/>
                    <a:pt x="1252615" y="1088424"/>
                  </a:cubicBezTo>
                  <a:cubicBezTo>
                    <a:pt x="1251901" y="1089853"/>
                    <a:pt x="1250471" y="1091997"/>
                    <a:pt x="1249757" y="1093427"/>
                  </a:cubicBezTo>
                  <a:cubicBezTo>
                    <a:pt x="1249757" y="1093427"/>
                    <a:pt x="1249757" y="1093427"/>
                    <a:pt x="1249042" y="1094856"/>
                  </a:cubicBezTo>
                  <a:cubicBezTo>
                    <a:pt x="1247613" y="1096285"/>
                    <a:pt x="1246899" y="1097715"/>
                    <a:pt x="1246184" y="1099144"/>
                  </a:cubicBezTo>
                  <a:cubicBezTo>
                    <a:pt x="1246184" y="1099144"/>
                    <a:pt x="1246184" y="1099144"/>
                    <a:pt x="1245470" y="1099144"/>
                  </a:cubicBezTo>
                  <a:cubicBezTo>
                    <a:pt x="1245470" y="1099144"/>
                    <a:pt x="1245470" y="1099144"/>
                    <a:pt x="1245470" y="1099858"/>
                  </a:cubicBezTo>
                  <a:cubicBezTo>
                    <a:pt x="1245470" y="1099858"/>
                    <a:pt x="1245470" y="1099858"/>
                    <a:pt x="1244755" y="1100573"/>
                  </a:cubicBezTo>
                  <a:cubicBezTo>
                    <a:pt x="1244755" y="1100573"/>
                    <a:pt x="1244755" y="1100573"/>
                    <a:pt x="1244040" y="1101288"/>
                  </a:cubicBezTo>
                  <a:cubicBezTo>
                    <a:pt x="1244040" y="1101288"/>
                    <a:pt x="1244040" y="1101288"/>
                    <a:pt x="1243326" y="1102717"/>
                  </a:cubicBezTo>
                  <a:cubicBezTo>
                    <a:pt x="1243326" y="1102717"/>
                    <a:pt x="1243326" y="1102717"/>
                    <a:pt x="1241897" y="1104146"/>
                  </a:cubicBezTo>
                  <a:cubicBezTo>
                    <a:pt x="1241897" y="1104146"/>
                    <a:pt x="1241897" y="1104146"/>
                    <a:pt x="1240468" y="1106290"/>
                  </a:cubicBezTo>
                  <a:cubicBezTo>
                    <a:pt x="1240468" y="1106290"/>
                    <a:pt x="1240468" y="1106290"/>
                    <a:pt x="1239753" y="1106290"/>
                  </a:cubicBezTo>
                  <a:cubicBezTo>
                    <a:pt x="1239753" y="1106290"/>
                    <a:pt x="1239753" y="1106290"/>
                    <a:pt x="1239753" y="1107005"/>
                  </a:cubicBezTo>
                  <a:cubicBezTo>
                    <a:pt x="1239753" y="1107005"/>
                    <a:pt x="1239753" y="1107005"/>
                    <a:pt x="1174014" y="1179186"/>
                  </a:cubicBezTo>
                  <a:cubicBezTo>
                    <a:pt x="1159008" y="1195623"/>
                    <a:pt x="1137572" y="1204913"/>
                    <a:pt x="1115421" y="1204913"/>
                  </a:cubicBezTo>
                  <a:cubicBezTo>
                    <a:pt x="1096128" y="1204913"/>
                    <a:pt x="1077549" y="1197767"/>
                    <a:pt x="1062543" y="1184903"/>
                  </a:cubicBezTo>
                  <a:cubicBezTo>
                    <a:pt x="1047538" y="1170610"/>
                    <a:pt x="1038963" y="1152029"/>
                    <a:pt x="1037534" y="1132733"/>
                  </a:cubicBezTo>
                  <a:cubicBezTo>
                    <a:pt x="1037534" y="1132733"/>
                    <a:pt x="1037534" y="1132733"/>
                    <a:pt x="78601" y="1132733"/>
                  </a:cubicBezTo>
                  <a:cubicBezTo>
                    <a:pt x="35728" y="1132733"/>
                    <a:pt x="0" y="1097000"/>
                    <a:pt x="0" y="1054120"/>
                  </a:cubicBezTo>
                  <a:cubicBezTo>
                    <a:pt x="0" y="1010526"/>
                    <a:pt x="35728" y="975508"/>
                    <a:pt x="78601" y="975508"/>
                  </a:cubicBezTo>
                  <a:cubicBezTo>
                    <a:pt x="78601" y="975508"/>
                    <a:pt x="78601" y="975508"/>
                    <a:pt x="253667" y="975508"/>
                  </a:cubicBezTo>
                  <a:cubicBezTo>
                    <a:pt x="235089" y="955498"/>
                    <a:pt x="217225" y="934058"/>
                    <a:pt x="201505" y="911903"/>
                  </a:cubicBezTo>
                  <a:cubicBezTo>
                    <a:pt x="142197" y="826859"/>
                    <a:pt x="110756" y="726092"/>
                    <a:pt x="110756" y="621038"/>
                  </a:cubicBezTo>
                  <a:cubicBezTo>
                    <a:pt x="110756" y="578158"/>
                    <a:pt x="116473" y="535993"/>
                    <a:pt x="126476" y="494543"/>
                  </a:cubicBezTo>
                  <a:cubicBezTo>
                    <a:pt x="92892" y="475248"/>
                    <a:pt x="64310" y="447376"/>
                    <a:pt x="42159" y="413787"/>
                  </a:cubicBezTo>
                  <a:cubicBezTo>
                    <a:pt x="15006" y="373051"/>
                    <a:pt x="715" y="325169"/>
                    <a:pt x="715" y="275858"/>
                  </a:cubicBezTo>
                  <a:cubicBezTo>
                    <a:pt x="715" y="135785"/>
                    <a:pt x="115044" y="21440"/>
                    <a:pt x="255096" y="21440"/>
                  </a:cubicBezTo>
                  <a:cubicBezTo>
                    <a:pt x="281535" y="21440"/>
                    <a:pt x="307259" y="25013"/>
                    <a:pt x="332268" y="32874"/>
                  </a:cubicBezTo>
                  <a:cubicBezTo>
                    <a:pt x="333697" y="30730"/>
                    <a:pt x="335127" y="29301"/>
                    <a:pt x="337270" y="27157"/>
                  </a:cubicBezTo>
                  <a:cubicBezTo>
                    <a:pt x="350847" y="11435"/>
                    <a:pt x="370140" y="1429"/>
                    <a:pt x="390862" y="0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63"/>
              <a:endParaRPr lang="en-US" dirty="0">
                <a:solidFill>
                  <a:srgbClr val="000000"/>
                </a:solidFill>
                <a:latin typeface="Arial" panose="020B0604020202020204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731FD69-9510-4A3E-B78D-F560ABDA1A8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521816" y="-77353"/>
            <a:ext cx="580705" cy="581243"/>
            <a:chOff x="5273801" y="2606040"/>
            <a:chExt cx="1644396" cy="1645920"/>
          </a:xfrm>
        </p:grpSpPr>
        <p:sp>
          <p:nvSpPr>
            <p:cNvPr id="101" name="AutoShape 3">
              <a:extLst>
                <a:ext uri="{FF2B5EF4-FFF2-40B4-BE49-F238E27FC236}">
                  <a16:creationId xmlns:a16="http://schemas.microsoft.com/office/drawing/2014/main" id="{206BC9B2-1E4A-4B55-9BE0-426C5B780F8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73801" y="2606040"/>
              <a:ext cx="1644396" cy="1645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437369C2-9DFF-4D0E-B6D4-DA6B9D9E37C8}"/>
                </a:ext>
              </a:extLst>
            </p:cNvPr>
            <p:cNvGrpSpPr/>
            <p:nvPr/>
          </p:nvGrpSpPr>
          <p:grpSpPr>
            <a:xfrm>
              <a:off x="5337428" y="2968371"/>
              <a:ext cx="1514475" cy="922020"/>
              <a:chOff x="5337428" y="2968371"/>
              <a:chExt cx="1514475" cy="922020"/>
            </a:xfrm>
          </p:grpSpPr>
          <p:sp>
            <p:nvSpPr>
              <p:cNvPr id="103" name="Freeform 5">
                <a:extLst>
                  <a:ext uri="{FF2B5EF4-FFF2-40B4-BE49-F238E27FC236}">
                    <a16:creationId xmlns:a16="http://schemas.microsoft.com/office/drawing/2014/main" id="{A0BA1C8A-CCE3-4B31-B10A-423BCDB97F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11723" y="3031236"/>
                <a:ext cx="1377315" cy="799338"/>
              </a:xfrm>
              <a:custGeom>
                <a:avLst/>
                <a:gdLst>
                  <a:gd name="T0" fmla="*/ 1146 w 1930"/>
                  <a:gd name="T1" fmla="*/ 274 h 1119"/>
                  <a:gd name="T2" fmla="*/ 872 w 1930"/>
                  <a:gd name="T3" fmla="*/ 547 h 1119"/>
                  <a:gd name="T4" fmla="*/ 599 w 1930"/>
                  <a:gd name="T5" fmla="*/ 274 h 1119"/>
                  <a:gd name="T6" fmla="*/ 652 w 1930"/>
                  <a:gd name="T7" fmla="*/ 112 h 1119"/>
                  <a:gd name="T8" fmla="*/ 873 w 1930"/>
                  <a:gd name="T9" fmla="*/ 277 h 1119"/>
                  <a:gd name="T10" fmla="*/ 880 w 1930"/>
                  <a:gd name="T11" fmla="*/ 0 h 1119"/>
                  <a:gd name="T12" fmla="*/ 1146 w 1930"/>
                  <a:gd name="T13" fmla="*/ 274 h 1119"/>
                  <a:gd name="T14" fmla="*/ 222 w 1930"/>
                  <a:gd name="T15" fmla="*/ 742 h 1119"/>
                  <a:gd name="T16" fmla="*/ 222 w 1930"/>
                  <a:gd name="T17" fmla="*/ 1109 h 1119"/>
                  <a:gd name="T18" fmla="*/ 232 w 1930"/>
                  <a:gd name="T19" fmla="*/ 1119 h 1119"/>
                  <a:gd name="T20" fmla="*/ 352 w 1930"/>
                  <a:gd name="T21" fmla="*/ 1119 h 1119"/>
                  <a:gd name="T22" fmla="*/ 362 w 1930"/>
                  <a:gd name="T23" fmla="*/ 1109 h 1119"/>
                  <a:gd name="T24" fmla="*/ 362 w 1930"/>
                  <a:gd name="T25" fmla="*/ 742 h 1119"/>
                  <a:gd name="T26" fmla="*/ 352 w 1930"/>
                  <a:gd name="T27" fmla="*/ 732 h 1119"/>
                  <a:gd name="T28" fmla="*/ 232 w 1930"/>
                  <a:gd name="T29" fmla="*/ 732 h 1119"/>
                  <a:gd name="T30" fmla="*/ 222 w 1930"/>
                  <a:gd name="T31" fmla="*/ 742 h 1119"/>
                  <a:gd name="T32" fmla="*/ 443 w 1930"/>
                  <a:gd name="T33" fmla="*/ 583 h 1119"/>
                  <a:gd name="T34" fmla="*/ 443 w 1930"/>
                  <a:gd name="T35" fmla="*/ 1109 h 1119"/>
                  <a:gd name="T36" fmla="*/ 453 w 1930"/>
                  <a:gd name="T37" fmla="*/ 1119 h 1119"/>
                  <a:gd name="T38" fmla="*/ 574 w 1930"/>
                  <a:gd name="T39" fmla="*/ 1119 h 1119"/>
                  <a:gd name="T40" fmla="*/ 584 w 1930"/>
                  <a:gd name="T41" fmla="*/ 1109 h 1119"/>
                  <a:gd name="T42" fmla="*/ 584 w 1930"/>
                  <a:gd name="T43" fmla="*/ 583 h 1119"/>
                  <a:gd name="T44" fmla="*/ 574 w 1930"/>
                  <a:gd name="T45" fmla="*/ 573 h 1119"/>
                  <a:gd name="T46" fmla="*/ 453 w 1930"/>
                  <a:gd name="T47" fmla="*/ 573 h 1119"/>
                  <a:gd name="T48" fmla="*/ 443 w 1930"/>
                  <a:gd name="T49" fmla="*/ 583 h 1119"/>
                  <a:gd name="T50" fmla="*/ 0 w 1930"/>
                  <a:gd name="T51" fmla="*/ 936 h 1119"/>
                  <a:gd name="T52" fmla="*/ 0 w 1930"/>
                  <a:gd name="T53" fmla="*/ 1109 h 1119"/>
                  <a:gd name="T54" fmla="*/ 10 w 1930"/>
                  <a:gd name="T55" fmla="*/ 1119 h 1119"/>
                  <a:gd name="T56" fmla="*/ 130 w 1930"/>
                  <a:gd name="T57" fmla="*/ 1119 h 1119"/>
                  <a:gd name="T58" fmla="*/ 140 w 1930"/>
                  <a:gd name="T59" fmla="*/ 1109 h 1119"/>
                  <a:gd name="T60" fmla="*/ 140 w 1930"/>
                  <a:gd name="T61" fmla="*/ 936 h 1119"/>
                  <a:gd name="T62" fmla="*/ 130 w 1930"/>
                  <a:gd name="T63" fmla="*/ 926 h 1119"/>
                  <a:gd name="T64" fmla="*/ 10 w 1930"/>
                  <a:gd name="T65" fmla="*/ 926 h 1119"/>
                  <a:gd name="T66" fmla="*/ 0 w 1930"/>
                  <a:gd name="T67" fmla="*/ 936 h 1119"/>
                  <a:gd name="T68" fmla="*/ 1832 w 1930"/>
                  <a:gd name="T69" fmla="*/ 724 h 1119"/>
                  <a:gd name="T70" fmla="*/ 1811 w 1930"/>
                  <a:gd name="T71" fmla="*/ 722 h 1119"/>
                  <a:gd name="T72" fmla="*/ 1708 w 1930"/>
                  <a:gd name="T73" fmla="*/ 804 h 1119"/>
                  <a:gd name="T74" fmla="*/ 1604 w 1930"/>
                  <a:gd name="T75" fmla="*/ 907 h 1119"/>
                  <a:gd name="T76" fmla="*/ 1503 w 1930"/>
                  <a:gd name="T77" fmla="*/ 827 h 1119"/>
                  <a:gd name="T78" fmla="*/ 1442 w 1930"/>
                  <a:gd name="T79" fmla="*/ 798 h 1119"/>
                  <a:gd name="T80" fmla="*/ 1399 w 1930"/>
                  <a:gd name="T81" fmla="*/ 808 h 1119"/>
                  <a:gd name="T82" fmla="*/ 1394 w 1930"/>
                  <a:gd name="T83" fmla="*/ 807 h 1119"/>
                  <a:gd name="T84" fmla="*/ 1332 w 1930"/>
                  <a:gd name="T85" fmla="*/ 875 h 1119"/>
                  <a:gd name="T86" fmla="*/ 1333 w 1930"/>
                  <a:gd name="T87" fmla="*/ 890 h 1119"/>
                  <a:gd name="T88" fmla="*/ 1252 w 1930"/>
                  <a:gd name="T89" fmla="*/ 992 h 1119"/>
                  <a:gd name="T90" fmla="*/ 1184 w 1930"/>
                  <a:gd name="T91" fmla="*/ 984 h 1119"/>
                  <a:gd name="T92" fmla="*/ 1024 w 1930"/>
                  <a:gd name="T93" fmla="*/ 1058 h 1119"/>
                  <a:gd name="T94" fmla="*/ 1024 w 1930"/>
                  <a:gd name="T95" fmla="*/ 1105 h 1119"/>
                  <a:gd name="T96" fmla="*/ 1034 w 1930"/>
                  <a:gd name="T97" fmla="*/ 1115 h 1119"/>
                  <a:gd name="T98" fmla="*/ 1920 w 1930"/>
                  <a:gd name="T99" fmla="*/ 1115 h 1119"/>
                  <a:gd name="T100" fmla="*/ 1930 w 1930"/>
                  <a:gd name="T101" fmla="*/ 1105 h 1119"/>
                  <a:gd name="T102" fmla="*/ 1930 w 1930"/>
                  <a:gd name="T103" fmla="*/ 655 h 1119"/>
                  <a:gd name="T104" fmla="*/ 1832 w 1930"/>
                  <a:gd name="T105" fmla="*/ 724 h 1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930" h="1119">
                    <a:moveTo>
                      <a:pt x="1146" y="274"/>
                    </a:moveTo>
                    <a:cubicBezTo>
                      <a:pt x="1146" y="424"/>
                      <a:pt x="1023" y="547"/>
                      <a:pt x="872" y="547"/>
                    </a:cubicBezTo>
                    <a:cubicBezTo>
                      <a:pt x="721" y="547"/>
                      <a:pt x="599" y="424"/>
                      <a:pt x="599" y="274"/>
                    </a:cubicBezTo>
                    <a:cubicBezTo>
                      <a:pt x="599" y="213"/>
                      <a:pt x="618" y="157"/>
                      <a:pt x="652" y="112"/>
                    </a:cubicBezTo>
                    <a:cubicBezTo>
                      <a:pt x="873" y="277"/>
                      <a:pt x="873" y="277"/>
                      <a:pt x="873" y="277"/>
                    </a:cubicBezTo>
                    <a:cubicBezTo>
                      <a:pt x="880" y="0"/>
                      <a:pt x="880" y="0"/>
                      <a:pt x="880" y="0"/>
                    </a:cubicBezTo>
                    <a:cubicBezTo>
                      <a:pt x="1027" y="5"/>
                      <a:pt x="1146" y="125"/>
                      <a:pt x="1146" y="274"/>
                    </a:cubicBezTo>
                    <a:close/>
                    <a:moveTo>
                      <a:pt x="222" y="742"/>
                    </a:moveTo>
                    <a:cubicBezTo>
                      <a:pt x="222" y="1109"/>
                      <a:pt x="222" y="1109"/>
                      <a:pt x="222" y="1109"/>
                    </a:cubicBezTo>
                    <a:cubicBezTo>
                      <a:pt x="222" y="1115"/>
                      <a:pt x="226" y="1119"/>
                      <a:pt x="232" y="1119"/>
                    </a:cubicBezTo>
                    <a:cubicBezTo>
                      <a:pt x="352" y="1119"/>
                      <a:pt x="352" y="1119"/>
                      <a:pt x="352" y="1119"/>
                    </a:cubicBezTo>
                    <a:cubicBezTo>
                      <a:pt x="358" y="1119"/>
                      <a:pt x="362" y="1115"/>
                      <a:pt x="362" y="1109"/>
                    </a:cubicBezTo>
                    <a:cubicBezTo>
                      <a:pt x="362" y="742"/>
                      <a:pt x="362" y="742"/>
                      <a:pt x="362" y="742"/>
                    </a:cubicBezTo>
                    <a:cubicBezTo>
                      <a:pt x="362" y="737"/>
                      <a:pt x="358" y="732"/>
                      <a:pt x="352" y="732"/>
                    </a:cubicBezTo>
                    <a:cubicBezTo>
                      <a:pt x="232" y="732"/>
                      <a:pt x="232" y="732"/>
                      <a:pt x="232" y="732"/>
                    </a:cubicBezTo>
                    <a:cubicBezTo>
                      <a:pt x="226" y="732"/>
                      <a:pt x="222" y="737"/>
                      <a:pt x="222" y="742"/>
                    </a:cubicBezTo>
                    <a:close/>
                    <a:moveTo>
                      <a:pt x="443" y="583"/>
                    </a:moveTo>
                    <a:cubicBezTo>
                      <a:pt x="443" y="1109"/>
                      <a:pt x="443" y="1109"/>
                      <a:pt x="443" y="1109"/>
                    </a:cubicBezTo>
                    <a:cubicBezTo>
                      <a:pt x="443" y="1115"/>
                      <a:pt x="448" y="1119"/>
                      <a:pt x="453" y="1119"/>
                    </a:cubicBezTo>
                    <a:cubicBezTo>
                      <a:pt x="574" y="1119"/>
                      <a:pt x="574" y="1119"/>
                      <a:pt x="574" y="1119"/>
                    </a:cubicBezTo>
                    <a:cubicBezTo>
                      <a:pt x="580" y="1119"/>
                      <a:pt x="584" y="1115"/>
                      <a:pt x="584" y="1109"/>
                    </a:cubicBezTo>
                    <a:cubicBezTo>
                      <a:pt x="584" y="583"/>
                      <a:pt x="584" y="583"/>
                      <a:pt x="584" y="583"/>
                    </a:cubicBezTo>
                    <a:cubicBezTo>
                      <a:pt x="584" y="578"/>
                      <a:pt x="580" y="573"/>
                      <a:pt x="574" y="573"/>
                    </a:cubicBezTo>
                    <a:cubicBezTo>
                      <a:pt x="453" y="573"/>
                      <a:pt x="453" y="573"/>
                      <a:pt x="453" y="573"/>
                    </a:cubicBezTo>
                    <a:cubicBezTo>
                      <a:pt x="448" y="573"/>
                      <a:pt x="443" y="578"/>
                      <a:pt x="443" y="583"/>
                    </a:cubicBezTo>
                    <a:close/>
                    <a:moveTo>
                      <a:pt x="0" y="936"/>
                    </a:moveTo>
                    <a:cubicBezTo>
                      <a:pt x="0" y="1109"/>
                      <a:pt x="0" y="1109"/>
                      <a:pt x="0" y="1109"/>
                    </a:cubicBezTo>
                    <a:cubicBezTo>
                      <a:pt x="0" y="1115"/>
                      <a:pt x="4" y="1119"/>
                      <a:pt x="10" y="1119"/>
                    </a:cubicBezTo>
                    <a:cubicBezTo>
                      <a:pt x="130" y="1119"/>
                      <a:pt x="130" y="1119"/>
                      <a:pt x="130" y="1119"/>
                    </a:cubicBezTo>
                    <a:cubicBezTo>
                      <a:pt x="136" y="1119"/>
                      <a:pt x="140" y="1115"/>
                      <a:pt x="140" y="1109"/>
                    </a:cubicBezTo>
                    <a:cubicBezTo>
                      <a:pt x="140" y="936"/>
                      <a:pt x="140" y="936"/>
                      <a:pt x="140" y="936"/>
                    </a:cubicBezTo>
                    <a:cubicBezTo>
                      <a:pt x="140" y="930"/>
                      <a:pt x="136" y="926"/>
                      <a:pt x="130" y="926"/>
                    </a:cubicBezTo>
                    <a:cubicBezTo>
                      <a:pt x="10" y="926"/>
                      <a:pt x="10" y="926"/>
                      <a:pt x="10" y="926"/>
                    </a:cubicBezTo>
                    <a:cubicBezTo>
                      <a:pt x="4" y="926"/>
                      <a:pt x="0" y="930"/>
                      <a:pt x="0" y="936"/>
                    </a:cubicBezTo>
                    <a:close/>
                    <a:moveTo>
                      <a:pt x="1832" y="724"/>
                    </a:moveTo>
                    <a:cubicBezTo>
                      <a:pt x="1825" y="724"/>
                      <a:pt x="1818" y="723"/>
                      <a:pt x="1811" y="722"/>
                    </a:cubicBezTo>
                    <a:cubicBezTo>
                      <a:pt x="1708" y="804"/>
                      <a:pt x="1708" y="804"/>
                      <a:pt x="1708" y="804"/>
                    </a:cubicBezTo>
                    <a:cubicBezTo>
                      <a:pt x="1707" y="861"/>
                      <a:pt x="1661" y="907"/>
                      <a:pt x="1604" y="907"/>
                    </a:cubicBezTo>
                    <a:cubicBezTo>
                      <a:pt x="1555" y="907"/>
                      <a:pt x="1514" y="873"/>
                      <a:pt x="1503" y="827"/>
                    </a:cubicBezTo>
                    <a:cubicBezTo>
                      <a:pt x="1442" y="798"/>
                      <a:pt x="1442" y="798"/>
                      <a:pt x="1442" y="798"/>
                    </a:cubicBezTo>
                    <a:cubicBezTo>
                      <a:pt x="1429" y="804"/>
                      <a:pt x="1414" y="808"/>
                      <a:pt x="1399" y="808"/>
                    </a:cubicBezTo>
                    <a:cubicBezTo>
                      <a:pt x="1397" y="808"/>
                      <a:pt x="1395" y="808"/>
                      <a:pt x="1394" y="807"/>
                    </a:cubicBezTo>
                    <a:cubicBezTo>
                      <a:pt x="1332" y="875"/>
                      <a:pt x="1332" y="875"/>
                      <a:pt x="1332" y="875"/>
                    </a:cubicBezTo>
                    <a:cubicBezTo>
                      <a:pt x="1333" y="880"/>
                      <a:pt x="1333" y="885"/>
                      <a:pt x="1333" y="890"/>
                    </a:cubicBezTo>
                    <a:cubicBezTo>
                      <a:pt x="1333" y="939"/>
                      <a:pt x="1300" y="982"/>
                      <a:pt x="1252" y="992"/>
                    </a:cubicBezTo>
                    <a:cubicBezTo>
                      <a:pt x="1228" y="997"/>
                      <a:pt x="1204" y="994"/>
                      <a:pt x="1184" y="984"/>
                    </a:cubicBezTo>
                    <a:cubicBezTo>
                      <a:pt x="1024" y="1058"/>
                      <a:pt x="1024" y="1058"/>
                      <a:pt x="1024" y="1058"/>
                    </a:cubicBezTo>
                    <a:cubicBezTo>
                      <a:pt x="1024" y="1105"/>
                      <a:pt x="1024" y="1105"/>
                      <a:pt x="1024" y="1105"/>
                    </a:cubicBezTo>
                    <a:cubicBezTo>
                      <a:pt x="1024" y="1111"/>
                      <a:pt x="1028" y="1115"/>
                      <a:pt x="1034" y="1115"/>
                    </a:cubicBezTo>
                    <a:cubicBezTo>
                      <a:pt x="1920" y="1115"/>
                      <a:pt x="1920" y="1115"/>
                      <a:pt x="1920" y="1115"/>
                    </a:cubicBezTo>
                    <a:cubicBezTo>
                      <a:pt x="1926" y="1115"/>
                      <a:pt x="1930" y="1111"/>
                      <a:pt x="1930" y="1105"/>
                    </a:cubicBezTo>
                    <a:cubicBezTo>
                      <a:pt x="1930" y="655"/>
                      <a:pt x="1930" y="655"/>
                      <a:pt x="1930" y="655"/>
                    </a:cubicBezTo>
                    <a:cubicBezTo>
                      <a:pt x="1916" y="695"/>
                      <a:pt x="1877" y="724"/>
                      <a:pt x="1832" y="724"/>
                    </a:cubicBez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04" name="Freeform 6">
                <a:extLst>
                  <a:ext uri="{FF2B5EF4-FFF2-40B4-BE49-F238E27FC236}">
                    <a16:creationId xmlns:a16="http://schemas.microsoft.com/office/drawing/2014/main" id="{34D0D8CA-A839-49A4-9BF2-776B278A10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7428" y="2968371"/>
                <a:ext cx="1514475" cy="922020"/>
              </a:xfrm>
              <a:custGeom>
                <a:avLst/>
                <a:gdLst>
                  <a:gd name="T0" fmla="*/ 1318 w 2122"/>
                  <a:gd name="T1" fmla="*/ 479 h 1291"/>
                  <a:gd name="T2" fmla="*/ 976 w 2122"/>
                  <a:gd name="T3" fmla="*/ 0 h 1291"/>
                  <a:gd name="T4" fmla="*/ 634 w 2122"/>
                  <a:gd name="T5" fmla="*/ 479 h 1291"/>
                  <a:gd name="T6" fmla="*/ 0 w 2122"/>
                  <a:gd name="T7" fmla="*/ 501 h 1291"/>
                  <a:gd name="T8" fmla="*/ 22 w 2122"/>
                  <a:gd name="T9" fmla="*/ 1291 h 1291"/>
                  <a:gd name="T10" fmla="*/ 812 w 2122"/>
                  <a:gd name="T11" fmla="*/ 1269 h 1291"/>
                  <a:gd name="T12" fmla="*/ 976 w 2122"/>
                  <a:gd name="T13" fmla="*/ 723 h 1291"/>
                  <a:gd name="T14" fmla="*/ 1040 w 2122"/>
                  <a:gd name="T15" fmla="*/ 1269 h 1291"/>
                  <a:gd name="T16" fmla="*/ 2100 w 2122"/>
                  <a:gd name="T17" fmla="*/ 1291 h 1291"/>
                  <a:gd name="T18" fmla="*/ 2122 w 2122"/>
                  <a:gd name="T19" fmla="*/ 501 h 1291"/>
                  <a:gd name="T20" fmla="*/ 768 w 2122"/>
                  <a:gd name="T21" fmla="*/ 1247 h 1291"/>
                  <a:gd name="T22" fmla="*/ 44 w 2122"/>
                  <a:gd name="T23" fmla="*/ 523 h 1291"/>
                  <a:gd name="T24" fmla="*/ 768 w 2122"/>
                  <a:gd name="T25" fmla="*/ 657 h 1291"/>
                  <a:gd name="T26" fmla="*/ 659 w 2122"/>
                  <a:gd name="T27" fmla="*/ 362 h 1291"/>
                  <a:gd name="T28" fmla="*/ 1294 w 2122"/>
                  <a:gd name="T29" fmla="*/ 362 h 1291"/>
                  <a:gd name="T30" fmla="*/ 659 w 2122"/>
                  <a:gd name="T31" fmla="*/ 362 h 1291"/>
                  <a:gd name="T32" fmla="*/ 2078 w 2122"/>
                  <a:gd name="T33" fmla="*/ 523 h 1291"/>
                  <a:gd name="T34" fmla="*/ 1965 w 2122"/>
                  <a:gd name="T35" fmla="*/ 656 h 1291"/>
                  <a:gd name="T36" fmla="*/ 1876 w 2122"/>
                  <a:gd name="T37" fmla="*/ 708 h 1291"/>
                  <a:gd name="T38" fmla="*/ 1738 w 2122"/>
                  <a:gd name="T39" fmla="*/ 839 h 1291"/>
                  <a:gd name="T40" fmla="*/ 1667 w 2122"/>
                  <a:gd name="T41" fmla="*/ 847 h 1291"/>
                  <a:gd name="T42" fmla="*/ 1563 w 2122"/>
                  <a:gd name="T43" fmla="*/ 792 h 1291"/>
                  <a:gd name="T44" fmla="*/ 1443 w 2122"/>
                  <a:gd name="T45" fmla="*/ 792 h 1291"/>
                  <a:gd name="T46" fmla="*/ 1354 w 2122"/>
                  <a:gd name="T47" fmla="*/ 922 h 1291"/>
                  <a:gd name="T48" fmla="*/ 1273 w 2122"/>
                  <a:gd name="T49" fmla="*/ 978 h 1291"/>
                  <a:gd name="T50" fmla="*/ 1084 w 2122"/>
                  <a:gd name="T51" fmla="*/ 1070 h 1291"/>
                  <a:gd name="T52" fmla="*/ 1299 w 2122"/>
                  <a:gd name="T53" fmla="*/ 523 h 1291"/>
                  <a:gd name="T54" fmla="*/ 1936 w 2122"/>
                  <a:gd name="T55" fmla="*/ 740 h 1291"/>
                  <a:gd name="T56" fmla="*/ 1936 w 2122"/>
                  <a:gd name="T57" fmla="*/ 676 h 1291"/>
                  <a:gd name="T58" fmla="*/ 1740 w 2122"/>
                  <a:gd name="T59" fmla="*/ 891 h 1291"/>
                  <a:gd name="T60" fmla="*/ 1676 w 2122"/>
                  <a:gd name="T61" fmla="*/ 891 h 1291"/>
                  <a:gd name="T62" fmla="*/ 1740 w 2122"/>
                  <a:gd name="T63" fmla="*/ 891 h 1291"/>
                  <a:gd name="T64" fmla="*/ 1503 w 2122"/>
                  <a:gd name="T65" fmla="*/ 824 h 1291"/>
                  <a:gd name="T66" fmla="*/ 1503 w 2122"/>
                  <a:gd name="T67" fmla="*/ 760 h 1291"/>
                  <a:gd name="T68" fmla="*/ 1365 w 2122"/>
                  <a:gd name="T69" fmla="*/ 978 h 1291"/>
                  <a:gd name="T70" fmla="*/ 1301 w 2122"/>
                  <a:gd name="T71" fmla="*/ 978 h 1291"/>
                  <a:gd name="T72" fmla="*/ 1365 w 2122"/>
                  <a:gd name="T73" fmla="*/ 978 h 1291"/>
                  <a:gd name="T74" fmla="*/ 1084 w 2122"/>
                  <a:gd name="T75" fmla="*/ 1118 h 1291"/>
                  <a:gd name="T76" fmla="*/ 1333 w 2122"/>
                  <a:gd name="T77" fmla="*/ 1038 h 1291"/>
                  <a:gd name="T78" fmla="*/ 1387 w 2122"/>
                  <a:gd name="T79" fmla="*/ 952 h 1291"/>
                  <a:gd name="T80" fmla="*/ 1503 w 2122"/>
                  <a:gd name="T81" fmla="*/ 852 h 1291"/>
                  <a:gd name="T82" fmla="*/ 1648 w 2122"/>
                  <a:gd name="T83" fmla="*/ 886 h 1291"/>
                  <a:gd name="T84" fmla="*/ 1708 w 2122"/>
                  <a:gd name="T85" fmla="*/ 951 h 1291"/>
                  <a:gd name="T86" fmla="*/ 1765 w 2122"/>
                  <a:gd name="T87" fmla="*/ 873 h 1291"/>
                  <a:gd name="T88" fmla="*/ 1936 w 2122"/>
                  <a:gd name="T89" fmla="*/ 768 h 1291"/>
                  <a:gd name="T90" fmla="*/ 1993 w 2122"/>
                  <a:gd name="T91" fmla="*/ 690 h 1291"/>
                  <a:gd name="T92" fmla="*/ 2078 w 2122"/>
                  <a:gd name="T93" fmla="*/ 1247 h 1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122" h="1291">
                    <a:moveTo>
                      <a:pt x="2100" y="479"/>
                    </a:moveTo>
                    <a:cubicBezTo>
                      <a:pt x="1318" y="479"/>
                      <a:pt x="1318" y="479"/>
                      <a:pt x="1318" y="479"/>
                    </a:cubicBezTo>
                    <a:cubicBezTo>
                      <a:pt x="1331" y="442"/>
                      <a:pt x="1338" y="403"/>
                      <a:pt x="1338" y="362"/>
                    </a:cubicBezTo>
                    <a:cubicBezTo>
                      <a:pt x="1338" y="162"/>
                      <a:pt x="1176" y="0"/>
                      <a:pt x="976" y="0"/>
                    </a:cubicBezTo>
                    <a:cubicBezTo>
                      <a:pt x="777" y="0"/>
                      <a:pt x="615" y="162"/>
                      <a:pt x="615" y="362"/>
                    </a:cubicBezTo>
                    <a:cubicBezTo>
                      <a:pt x="615" y="403"/>
                      <a:pt x="622" y="442"/>
                      <a:pt x="634" y="479"/>
                    </a:cubicBezTo>
                    <a:cubicBezTo>
                      <a:pt x="22" y="479"/>
                      <a:pt x="22" y="479"/>
                      <a:pt x="22" y="479"/>
                    </a:cubicBezTo>
                    <a:cubicBezTo>
                      <a:pt x="10" y="479"/>
                      <a:pt x="0" y="489"/>
                      <a:pt x="0" y="501"/>
                    </a:cubicBezTo>
                    <a:cubicBezTo>
                      <a:pt x="0" y="1269"/>
                      <a:pt x="0" y="1269"/>
                      <a:pt x="0" y="1269"/>
                    </a:cubicBezTo>
                    <a:cubicBezTo>
                      <a:pt x="0" y="1281"/>
                      <a:pt x="10" y="1291"/>
                      <a:pt x="22" y="1291"/>
                    </a:cubicBezTo>
                    <a:cubicBezTo>
                      <a:pt x="790" y="1291"/>
                      <a:pt x="790" y="1291"/>
                      <a:pt x="790" y="1291"/>
                    </a:cubicBezTo>
                    <a:cubicBezTo>
                      <a:pt x="802" y="1291"/>
                      <a:pt x="812" y="1281"/>
                      <a:pt x="812" y="1269"/>
                    </a:cubicBezTo>
                    <a:cubicBezTo>
                      <a:pt x="812" y="684"/>
                      <a:pt x="812" y="684"/>
                      <a:pt x="812" y="684"/>
                    </a:cubicBezTo>
                    <a:cubicBezTo>
                      <a:pt x="861" y="709"/>
                      <a:pt x="917" y="723"/>
                      <a:pt x="976" y="723"/>
                    </a:cubicBezTo>
                    <a:cubicBezTo>
                      <a:pt x="998" y="723"/>
                      <a:pt x="1019" y="721"/>
                      <a:pt x="1040" y="717"/>
                    </a:cubicBezTo>
                    <a:cubicBezTo>
                      <a:pt x="1040" y="1269"/>
                      <a:pt x="1040" y="1269"/>
                      <a:pt x="1040" y="1269"/>
                    </a:cubicBezTo>
                    <a:cubicBezTo>
                      <a:pt x="1040" y="1281"/>
                      <a:pt x="1050" y="1291"/>
                      <a:pt x="1062" y="1291"/>
                    </a:cubicBezTo>
                    <a:cubicBezTo>
                      <a:pt x="2100" y="1291"/>
                      <a:pt x="2100" y="1291"/>
                      <a:pt x="2100" y="1291"/>
                    </a:cubicBezTo>
                    <a:cubicBezTo>
                      <a:pt x="2112" y="1291"/>
                      <a:pt x="2122" y="1281"/>
                      <a:pt x="2122" y="1269"/>
                    </a:cubicBezTo>
                    <a:cubicBezTo>
                      <a:pt x="2122" y="501"/>
                      <a:pt x="2122" y="501"/>
                      <a:pt x="2122" y="501"/>
                    </a:cubicBezTo>
                    <a:cubicBezTo>
                      <a:pt x="2122" y="489"/>
                      <a:pt x="2112" y="479"/>
                      <a:pt x="2100" y="479"/>
                    </a:cubicBezTo>
                    <a:close/>
                    <a:moveTo>
                      <a:pt x="768" y="1247"/>
                    </a:moveTo>
                    <a:cubicBezTo>
                      <a:pt x="44" y="1247"/>
                      <a:pt x="44" y="1247"/>
                      <a:pt x="44" y="1247"/>
                    </a:cubicBezTo>
                    <a:cubicBezTo>
                      <a:pt x="44" y="523"/>
                      <a:pt x="44" y="523"/>
                      <a:pt x="44" y="523"/>
                    </a:cubicBezTo>
                    <a:cubicBezTo>
                      <a:pt x="653" y="523"/>
                      <a:pt x="653" y="523"/>
                      <a:pt x="653" y="523"/>
                    </a:cubicBezTo>
                    <a:cubicBezTo>
                      <a:pt x="680" y="577"/>
                      <a:pt x="719" y="623"/>
                      <a:pt x="768" y="657"/>
                    </a:cubicBezTo>
                    <a:lnTo>
                      <a:pt x="768" y="1247"/>
                    </a:lnTo>
                    <a:close/>
                    <a:moveTo>
                      <a:pt x="659" y="362"/>
                    </a:moveTo>
                    <a:cubicBezTo>
                      <a:pt x="659" y="186"/>
                      <a:pt x="801" y="44"/>
                      <a:pt x="976" y="44"/>
                    </a:cubicBezTo>
                    <a:cubicBezTo>
                      <a:pt x="1151" y="44"/>
                      <a:pt x="1294" y="186"/>
                      <a:pt x="1294" y="362"/>
                    </a:cubicBezTo>
                    <a:cubicBezTo>
                      <a:pt x="1294" y="537"/>
                      <a:pt x="1151" y="679"/>
                      <a:pt x="976" y="679"/>
                    </a:cubicBezTo>
                    <a:cubicBezTo>
                      <a:pt x="801" y="679"/>
                      <a:pt x="659" y="537"/>
                      <a:pt x="659" y="362"/>
                    </a:cubicBezTo>
                    <a:close/>
                    <a:moveTo>
                      <a:pt x="1299" y="523"/>
                    </a:moveTo>
                    <a:cubicBezTo>
                      <a:pt x="2078" y="523"/>
                      <a:pt x="2078" y="523"/>
                      <a:pt x="2078" y="523"/>
                    </a:cubicBezTo>
                    <a:cubicBezTo>
                      <a:pt x="2078" y="564"/>
                      <a:pt x="2078" y="564"/>
                      <a:pt x="2078" y="564"/>
                    </a:cubicBezTo>
                    <a:cubicBezTo>
                      <a:pt x="1965" y="656"/>
                      <a:pt x="1965" y="656"/>
                      <a:pt x="1965" y="656"/>
                    </a:cubicBezTo>
                    <a:cubicBezTo>
                      <a:pt x="1957" y="651"/>
                      <a:pt x="1947" y="648"/>
                      <a:pt x="1936" y="648"/>
                    </a:cubicBezTo>
                    <a:cubicBezTo>
                      <a:pt x="1903" y="648"/>
                      <a:pt x="1876" y="675"/>
                      <a:pt x="1876" y="708"/>
                    </a:cubicBezTo>
                    <a:cubicBezTo>
                      <a:pt x="1876" y="714"/>
                      <a:pt x="1877" y="720"/>
                      <a:pt x="1879" y="726"/>
                    </a:cubicBezTo>
                    <a:cubicBezTo>
                      <a:pt x="1738" y="839"/>
                      <a:pt x="1738" y="839"/>
                      <a:pt x="1738" y="839"/>
                    </a:cubicBezTo>
                    <a:cubicBezTo>
                      <a:pt x="1729" y="834"/>
                      <a:pt x="1719" y="831"/>
                      <a:pt x="1708" y="831"/>
                    </a:cubicBezTo>
                    <a:cubicBezTo>
                      <a:pt x="1692" y="831"/>
                      <a:pt x="1678" y="837"/>
                      <a:pt x="1667" y="847"/>
                    </a:cubicBezTo>
                    <a:cubicBezTo>
                      <a:pt x="1562" y="796"/>
                      <a:pt x="1562" y="796"/>
                      <a:pt x="1562" y="796"/>
                    </a:cubicBezTo>
                    <a:cubicBezTo>
                      <a:pt x="1563" y="795"/>
                      <a:pt x="1563" y="793"/>
                      <a:pt x="1563" y="792"/>
                    </a:cubicBezTo>
                    <a:cubicBezTo>
                      <a:pt x="1563" y="759"/>
                      <a:pt x="1536" y="732"/>
                      <a:pt x="1503" y="732"/>
                    </a:cubicBezTo>
                    <a:cubicBezTo>
                      <a:pt x="1470" y="732"/>
                      <a:pt x="1443" y="759"/>
                      <a:pt x="1443" y="792"/>
                    </a:cubicBezTo>
                    <a:cubicBezTo>
                      <a:pt x="1443" y="801"/>
                      <a:pt x="1445" y="810"/>
                      <a:pt x="1449" y="818"/>
                    </a:cubicBezTo>
                    <a:cubicBezTo>
                      <a:pt x="1354" y="922"/>
                      <a:pt x="1354" y="922"/>
                      <a:pt x="1354" y="922"/>
                    </a:cubicBezTo>
                    <a:cubicBezTo>
                      <a:pt x="1348" y="920"/>
                      <a:pt x="1341" y="918"/>
                      <a:pt x="1333" y="918"/>
                    </a:cubicBezTo>
                    <a:cubicBezTo>
                      <a:pt x="1300" y="918"/>
                      <a:pt x="1273" y="945"/>
                      <a:pt x="1273" y="978"/>
                    </a:cubicBezTo>
                    <a:cubicBezTo>
                      <a:pt x="1273" y="980"/>
                      <a:pt x="1273" y="981"/>
                      <a:pt x="1273" y="982"/>
                    </a:cubicBezTo>
                    <a:cubicBezTo>
                      <a:pt x="1084" y="1070"/>
                      <a:pt x="1084" y="1070"/>
                      <a:pt x="1084" y="1070"/>
                    </a:cubicBezTo>
                    <a:cubicBezTo>
                      <a:pt x="1084" y="707"/>
                      <a:pt x="1084" y="707"/>
                      <a:pt x="1084" y="707"/>
                    </a:cubicBezTo>
                    <a:cubicBezTo>
                      <a:pt x="1178" y="677"/>
                      <a:pt x="1256" y="610"/>
                      <a:pt x="1299" y="523"/>
                    </a:cubicBezTo>
                    <a:close/>
                    <a:moveTo>
                      <a:pt x="1968" y="708"/>
                    </a:moveTo>
                    <a:cubicBezTo>
                      <a:pt x="1968" y="726"/>
                      <a:pt x="1954" y="740"/>
                      <a:pt x="1936" y="740"/>
                    </a:cubicBezTo>
                    <a:cubicBezTo>
                      <a:pt x="1918" y="740"/>
                      <a:pt x="1904" y="726"/>
                      <a:pt x="1904" y="708"/>
                    </a:cubicBezTo>
                    <a:cubicBezTo>
                      <a:pt x="1904" y="691"/>
                      <a:pt x="1918" y="676"/>
                      <a:pt x="1936" y="676"/>
                    </a:cubicBezTo>
                    <a:cubicBezTo>
                      <a:pt x="1954" y="676"/>
                      <a:pt x="1968" y="691"/>
                      <a:pt x="1968" y="708"/>
                    </a:cubicBezTo>
                    <a:close/>
                    <a:moveTo>
                      <a:pt x="1740" y="891"/>
                    </a:moveTo>
                    <a:cubicBezTo>
                      <a:pt x="1740" y="908"/>
                      <a:pt x="1726" y="923"/>
                      <a:pt x="1708" y="923"/>
                    </a:cubicBezTo>
                    <a:cubicBezTo>
                      <a:pt x="1690" y="923"/>
                      <a:pt x="1676" y="908"/>
                      <a:pt x="1676" y="891"/>
                    </a:cubicBezTo>
                    <a:cubicBezTo>
                      <a:pt x="1676" y="873"/>
                      <a:pt x="1690" y="859"/>
                      <a:pt x="1708" y="859"/>
                    </a:cubicBezTo>
                    <a:cubicBezTo>
                      <a:pt x="1726" y="859"/>
                      <a:pt x="1740" y="873"/>
                      <a:pt x="1740" y="891"/>
                    </a:cubicBezTo>
                    <a:close/>
                    <a:moveTo>
                      <a:pt x="1535" y="792"/>
                    </a:moveTo>
                    <a:cubicBezTo>
                      <a:pt x="1535" y="809"/>
                      <a:pt x="1520" y="824"/>
                      <a:pt x="1503" y="824"/>
                    </a:cubicBezTo>
                    <a:cubicBezTo>
                      <a:pt x="1485" y="824"/>
                      <a:pt x="1471" y="809"/>
                      <a:pt x="1471" y="792"/>
                    </a:cubicBezTo>
                    <a:cubicBezTo>
                      <a:pt x="1471" y="774"/>
                      <a:pt x="1485" y="760"/>
                      <a:pt x="1503" y="760"/>
                    </a:cubicBezTo>
                    <a:cubicBezTo>
                      <a:pt x="1520" y="760"/>
                      <a:pt x="1535" y="774"/>
                      <a:pt x="1535" y="792"/>
                    </a:cubicBezTo>
                    <a:close/>
                    <a:moveTo>
                      <a:pt x="1365" y="978"/>
                    </a:moveTo>
                    <a:cubicBezTo>
                      <a:pt x="1365" y="996"/>
                      <a:pt x="1351" y="1010"/>
                      <a:pt x="1333" y="1010"/>
                    </a:cubicBezTo>
                    <a:cubicBezTo>
                      <a:pt x="1315" y="1010"/>
                      <a:pt x="1301" y="996"/>
                      <a:pt x="1301" y="978"/>
                    </a:cubicBezTo>
                    <a:cubicBezTo>
                      <a:pt x="1301" y="961"/>
                      <a:pt x="1315" y="946"/>
                      <a:pt x="1333" y="946"/>
                    </a:cubicBezTo>
                    <a:cubicBezTo>
                      <a:pt x="1351" y="946"/>
                      <a:pt x="1365" y="961"/>
                      <a:pt x="1365" y="978"/>
                    </a:cubicBezTo>
                    <a:close/>
                    <a:moveTo>
                      <a:pt x="1084" y="1247"/>
                    </a:moveTo>
                    <a:cubicBezTo>
                      <a:pt x="1084" y="1118"/>
                      <a:pt x="1084" y="1118"/>
                      <a:pt x="1084" y="1118"/>
                    </a:cubicBezTo>
                    <a:cubicBezTo>
                      <a:pt x="1292" y="1022"/>
                      <a:pt x="1292" y="1022"/>
                      <a:pt x="1292" y="1022"/>
                    </a:cubicBezTo>
                    <a:cubicBezTo>
                      <a:pt x="1302" y="1032"/>
                      <a:pt x="1317" y="1038"/>
                      <a:pt x="1333" y="1038"/>
                    </a:cubicBezTo>
                    <a:cubicBezTo>
                      <a:pt x="1366" y="1038"/>
                      <a:pt x="1393" y="1012"/>
                      <a:pt x="1393" y="978"/>
                    </a:cubicBezTo>
                    <a:cubicBezTo>
                      <a:pt x="1393" y="969"/>
                      <a:pt x="1391" y="960"/>
                      <a:pt x="1387" y="952"/>
                    </a:cubicBezTo>
                    <a:cubicBezTo>
                      <a:pt x="1481" y="848"/>
                      <a:pt x="1481" y="848"/>
                      <a:pt x="1481" y="848"/>
                    </a:cubicBezTo>
                    <a:cubicBezTo>
                      <a:pt x="1488" y="850"/>
                      <a:pt x="1495" y="852"/>
                      <a:pt x="1503" y="852"/>
                    </a:cubicBezTo>
                    <a:cubicBezTo>
                      <a:pt x="1518" y="852"/>
                      <a:pt x="1533" y="846"/>
                      <a:pt x="1543" y="836"/>
                    </a:cubicBezTo>
                    <a:cubicBezTo>
                      <a:pt x="1648" y="886"/>
                      <a:pt x="1648" y="886"/>
                      <a:pt x="1648" y="886"/>
                    </a:cubicBezTo>
                    <a:cubicBezTo>
                      <a:pt x="1648" y="888"/>
                      <a:pt x="1648" y="889"/>
                      <a:pt x="1648" y="891"/>
                    </a:cubicBezTo>
                    <a:cubicBezTo>
                      <a:pt x="1648" y="924"/>
                      <a:pt x="1675" y="951"/>
                      <a:pt x="1708" y="951"/>
                    </a:cubicBezTo>
                    <a:cubicBezTo>
                      <a:pt x="1741" y="951"/>
                      <a:pt x="1768" y="924"/>
                      <a:pt x="1768" y="891"/>
                    </a:cubicBezTo>
                    <a:cubicBezTo>
                      <a:pt x="1768" y="884"/>
                      <a:pt x="1767" y="879"/>
                      <a:pt x="1765" y="873"/>
                    </a:cubicBezTo>
                    <a:cubicBezTo>
                      <a:pt x="1906" y="760"/>
                      <a:pt x="1906" y="760"/>
                      <a:pt x="1906" y="760"/>
                    </a:cubicBezTo>
                    <a:cubicBezTo>
                      <a:pt x="1915" y="765"/>
                      <a:pt x="1925" y="768"/>
                      <a:pt x="1936" y="768"/>
                    </a:cubicBezTo>
                    <a:cubicBezTo>
                      <a:pt x="1969" y="768"/>
                      <a:pt x="1996" y="741"/>
                      <a:pt x="1996" y="708"/>
                    </a:cubicBezTo>
                    <a:cubicBezTo>
                      <a:pt x="1996" y="702"/>
                      <a:pt x="1995" y="696"/>
                      <a:pt x="1993" y="690"/>
                    </a:cubicBezTo>
                    <a:cubicBezTo>
                      <a:pt x="2078" y="621"/>
                      <a:pt x="2078" y="621"/>
                      <a:pt x="2078" y="621"/>
                    </a:cubicBezTo>
                    <a:cubicBezTo>
                      <a:pt x="2078" y="1247"/>
                      <a:pt x="2078" y="1247"/>
                      <a:pt x="2078" y="1247"/>
                    </a:cubicBezTo>
                    <a:lnTo>
                      <a:pt x="1084" y="1247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6923070"/>
      </p:ext>
    </p:extLst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FFB1C4-CF18-45B2-BF50-FB414AC666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B23DB9-193B-4643-994F-F48C46A18CFE}"/>
              </a:ext>
            </a:extLst>
          </p:cNvPr>
          <p:cNvSpPr/>
          <p:nvPr userDrawn="1"/>
        </p:nvSpPr>
        <p:spPr>
          <a:xfrm>
            <a:off x="3555" y="508"/>
            <a:ext cx="4589396" cy="6858000"/>
          </a:xfrm>
          <a:prstGeom prst="rect">
            <a:avLst/>
          </a:prstGeom>
          <a:solidFill>
            <a:srgbClr val="FF45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274320" rtlCol="0" anchor="t"/>
          <a:lstStyle/>
          <a:p>
            <a:endParaRPr lang="pt-BR" sz="1100" dirty="0">
              <a:solidFill>
                <a:schemeClr val="bg1"/>
              </a:solidFill>
              <a:ea typeface="IBM Plex Sans" charset="0"/>
              <a:cs typeface="IBM Plex Sans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488197-6A90-4AC3-BA2E-F335056B0606}"/>
              </a:ext>
            </a:extLst>
          </p:cNvPr>
          <p:cNvSpPr/>
          <p:nvPr userDrawn="1"/>
        </p:nvSpPr>
        <p:spPr>
          <a:xfrm>
            <a:off x="4592951" y="3429000"/>
            <a:ext cx="379476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274320" rtlCol="0" anchor="t"/>
          <a:lstStyle/>
          <a:p>
            <a:pPr algn="l">
              <a:spcAft>
                <a:spcPts val="800"/>
              </a:spcAft>
            </a:pPr>
            <a:endParaRPr lang="pt-BR" sz="1100" dirty="0">
              <a:solidFill>
                <a:schemeClr val="bg2"/>
              </a:solidFill>
              <a:ea typeface="IBM Plex Sans" charset="0"/>
              <a:cs typeface="IBM Plex Sans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957437-D0F5-41A6-B07B-BFE55A20B729}"/>
              </a:ext>
            </a:extLst>
          </p:cNvPr>
          <p:cNvSpPr/>
          <p:nvPr userDrawn="1"/>
        </p:nvSpPr>
        <p:spPr>
          <a:xfrm>
            <a:off x="8397240" y="3429000"/>
            <a:ext cx="3794760" cy="3429000"/>
          </a:xfrm>
          <a:prstGeom prst="rect">
            <a:avLst/>
          </a:prstGeom>
          <a:solidFill>
            <a:srgbClr val="2A4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274320" rtlCol="0" anchor="t"/>
          <a:lstStyle/>
          <a:p>
            <a:pPr>
              <a:spcAft>
                <a:spcPts val="800"/>
              </a:spcAft>
            </a:pP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BF3B72-EDD1-4F57-AF8A-F2F14995222B}"/>
              </a:ext>
            </a:extLst>
          </p:cNvPr>
          <p:cNvSpPr/>
          <p:nvPr userDrawn="1"/>
        </p:nvSpPr>
        <p:spPr>
          <a:xfrm>
            <a:off x="4592951" y="0"/>
            <a:ext cx="3794760" cy="3429000"/>
          </a:xfrm>
          <a:prstGeom prst="rect">
            <a:avLst/>
          </a:prstGeom>
          <a:solidFill>
            <a:srgbClr val="2A4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274320" rtlCol="0" anchor="t"/>
          <a:lstStyle/>
          <a:p>
            <a:pPr>
              <a:spcAft>
                <a:spcPts val="800"/>
              </a:spcAft>
            </a:pPr>
            <a:endParaRPr lang="pt-BR" sz="13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276B4D-1746-4BB1-81F2-67FD020E55F6}"/>
              </a:ext>
            </a:extLst>
          </p:cNvPr>
          <p:cNvSpPr/>
          <p:nvPr userDrawn="1"/>
        </p:nvSpPr>
        <p:spPr>
          <a:xfrm>
            <a:off x="8397240" y="0"/>
            <a:ext cx="379476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274320" rtlCol="0" anchor="t"/>
          <a:lstStyle/>
          <a:p>
            <a:pPr algn="l">
              <a:spcAft>
                <a:spcPts val="800"/>
              </a:spcAft>
            </a:pPr>
            <a:endParaRPr lang="pt-BR" sz="1000" dirty="0">
              <a:solidFill>
                <a:schemeClr val="bg2"/>
              </a:solidFill>
            </a:endParaRPr>
          </a:p>
        </p:txBody>
      </p:sp>
      <p:grpSp>
        <p:nvGrpSpPr>
          <p:cNvPr id="9" name="bcgIcons_QualityAssurance">
            <a:extLst>
              <a:ext uri="{FF2B5EF4-FFF2-40B4-BE49-F238E27FC236}">
                <a16:creationId xmlns:a16="http://schemas.microsoft.com/office/drawing/2014/main" id="{ED240FA2-1F5E-42F5-8615-0CD4B9A840D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959275" y="519952"/>
            <a:ext cx="580705" cy="581243"/>
            <a:chOff x="1682" y="0"/>
            <a:chExt cx="4316" cy="4320"/>
          </a:xfrm>
        </p:grpSpPr>
        <p:sp>
          <p:nvSpPr>
            <p:cNvPr id="10" name="AutoShape 8">
              <a:extLst>
                <a:ext uri="{FF2B5EF4-FFF2-40B4-BE49-F238E27FC236}">
                  <a16:creationId xmlns:a16="http://schemas.microsoft.com/office/drawing/2014/main" id="{498D6E89-C2E4-4FE9-8D72-4063A4C2049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defTabSz="914363"/>
              <a:endParaRPr lang="en-US" dirty="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11" name="Freeform 75">
              <a:extLst>
                <a:ext uri="{FF2B5EF4-FFF2-40B4-BE49-F238E27FC236}">
                  <a16:creationId xmlns:a16="http://schemas.microsoft.com/office/drawing/2014/main" id="{4E40EE1B-C42E-4222-8DA4-1FC036A4EF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80" y="649"/>
              <a:ext cx="1716" cy="1674"/>
            </a:xfrm>
            <a:custGeom>
              <a:avLst/>
              <a:gdLst>
                <a:gd name="T0" fmla="*/ 350 w 916"/>
                <a:gd name="T1" fmla="*/ 751 h 893"/>
                <a:gd name="T2" fmla="*/ 184 w 916"/>
                <a:gd name="T3" fmla="*/ 808 h 893"/>
                <a:gd name="T4" fmla="*/ 172 w 916"/>
                <a:gd name="T5" fmla="*/ 799 h 893"/>
                <a:gd name="T6" fmla="*/ 176 w 916"/>
                <a:gd name="T7" fmla="*/ 643 h 893"/>
                <a:gd name="T8" fmla="*/ 169 w 916"/>
                <a:gd name="T9" fmla="*/ 634 h 893"/>
                <a:gd name="T10" fmla="*/ 9 w 916"/>
                <a:gd name="T11" fmla="*/ 590 h 893"/>
                <a:gd name="T12" fmla="*/ 4 w 916"/>
                <a:gd name="T13" fmla="*/ 575 h 893"/>
                <a:gd name="T14" fmla="*/ 107 w 916"/>
                <a:gd name="T15" fmla="*/ 454 h 893"/>
                <a:gd name="T16" fmla="*/ 107 w 916"/>
                <a:gd name="T17" fmla="*/ 442 h 893"/>
                <a:gd name="T18" fmla="*/ 4 w 916"/>
                <a:gd name="T19" fmla="*/ 317 h 893"/>
                <a:gd name="T20" fmla="*/ 9 w 916"/>
                <a:gd name="T21" fmla="*/ 303 h 893"/>
                <a:gd name="T22" fmla="*/ 169 w 916"/>
                <a:gd name="T23" fmla="*/ 261 h 893"/>
                <a:gd name="T24" fmla="*/ 176 w 916"/>
                <a:gd name="T25" fmla="*/ 252 h 893"/>
                <a:gd name="T26" fmla="*/ 172 w 916"/>
                <a:gd name="T27" fmla="*/ 95 h 893"/>
                <a:gd name="T28" fmla="*/ 184 w 916"/>
                <a:gd name="T29" fmla="*/ 86 h 893"/>
                <a:gd name="T30" fmla="*/ 344 w 916"/>
                <a:gd name="T31" fmla="*/ 140 h 893"/>
                <a:gd name="T32" fmla="*/ 354 w 916"/>
                <a:gd name="T33" fmla="*/ 137 h 893"/>
                <a:gd name="T34" fmla="*/ 449 w 916"/>
                <a:gd name="T35" fmla="*/ 6 h 893"/>
                <a:gd name="T36" fmla="*/ 463 w 916"/>
                <a:gd name="T37" fmla="*/ 5 h 893"/>
                <a:gd name="T38" fmla="*/ 560 w 916"/>
                <a:gd name="T39" fmla="*/ 137 h 893"/>
                <a:gd name="T40" fmla="*/ 571 w 916"/>
                <a:gd name="T41" fmla="*/ 140 h 893"/>
                <a:gd name="T42" fmla="*/ 731 w 916"/>
                <a:gd name="T43" fmla="*/ 86 h 893"/>
                <a:gd name="T44" fmla="*/ 744 w 916"/>
                <a:gd name="T45" fmla="*/ 95 h 893"/>
                <a:gd name="T46" fmla="*/ 738 w 916"/>
                <a:gd name="T47" fmla="*/ 252 h 893"/>
                <a:gd name="T48" fmla="*/ 744 w 916"/>
                <a:gd name="T49" fmla="*/ 261 h 893"/>
                <a:gd name="T50" fmla="*/ 907 w 916"/>
                <a:gd name="T51" fmla="*/ 303 h 893"/>
                <a:gd name="T52" fmla="*/ 912 w 916"/>
                <a:gd name="T53" fmla="*/ 317 h 893"/>
                <a:gd name="T54" fmla="*/ 808 w 916"/>
                <a:gd name="T55" fmla="*/ 442 h 893"/>
                <a:gd name="T56" fmla="*/ 808 w 916"/>
                <a:gd name="T57" fmla="*/ 454 h 893"/>
                <a:gd name="T58" fmla="*/ 912 w 916"/>
                <a:gd name="T59" fmla="*/ 575 h 893"/>
                <a:gd name="T60" fmla="*/ 907 w 916"/>
                <a:gd name="T61" fmla="*/ 590 h 893"/>
                <a:gd name="T62" fmla="*/ 744 w 916"/>
                <a:gd name="T63" fmla="*/ 634 h 893"/>
                <a:gd name="T64" fmla="*/ 738 w 916"/>
                <a:gd name="T65" fmla="*/ 643 h 893"/>
                <a:gd name="T66" fmla="*/ 744 w 916"/>
                <a:gd name="T67" fmla="*/ 799 h 893"/>
                <a:gd name="T68" fmla="*/ 731 w 916"/>
                <a:gd name="T69" fmla="*/ 808 h 893"/>
                <a:gd name="T70" fmla="*/ 571 w 916"/>
                <a:gd name="T71" fmla="*/ 754 h 893"/>
                <a:gd name="T72" fmla="*/ 560 w 916"/>
                <a:gd name="T73" fmla="*/ 757 h 893"/>
                <a:gd name="T74" fmla="*/ 463 w 916"/>
                <a:gd name="T75" fmla="*/ 888 h 893"/>
                <a:gd name="T76" fmla="*/ 449 w 916"/>
                <a:gd name="T77" fmla="*/ 888 h 893"/>
                <a:gd name="T78" fmla="*/ 350 w 916"/>
                <a:gd name="T79" fmla="*/ 751 h 893"/>
                <a:gd name="T80" fmla="*/ 350 w 916"/>
                <a:gd name="T81" fmla="*/ 751 h 893"/>
                <a:gd name="T82" fmla="*/ 458 w 916"/>
                <a:gd name="T83" fmla="*/ 230 h 893"/>
                <a:gd name="T84" fmla="*/ 242 w 916"/>
                <a:gd name="T85" fmla="*/ 446 h 893"/>
                <a:gd name="T86" fmla="*/ 458 w 916"/>
                <a:gd name="T87" fmla="*/ 663 h 893"/>
                <a:gd name="T88" fmla="*/ 674 w 916"/>
                <a:gd name="T89" fmla="*/ 446 h 893"/>
                <a:gd name="T90" fmla="*/ 458 w 916"/>
                <a:gd name="T91" fmla="*/ 230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16" h="893">
                  <a:moveTo>
                    <a:pt x="350" y="751"/>
                  </a:moveTo>
                  <a:cubicBezTo>
                    <a:pt x="184" y="808"/>
                    <a:pt x="184" y="808"/>
                    <a:pt x="184" y="808"/>
                  </a:cubicBezTo>
                  <a:cubicBezTo>
                    <a:pt x="178" y="810"/>
                    <a:pt x="171" y="805"/>
                    <a:pt x="172" y="799"/>
                  </a:cubicBezTo>
                  <a:cubicBezTo>
                    <a:pt x="176" y="643"/>
                    <a:pt x="176" y="643"/>
                    <a:pt x="176" y="643"/>
                  </a:cubicBezTo>
                  <a:cubicBezTo>
                    <a:pt x="176" y="639"/>
                    <a:pt x="174" y="635"/>
                    <a:pt x="169" y="634"/>
                  </a:cubicBezTo>
                  <a:cubicBezTo>
                    <a:pt x="9" y="590"/>
                    <a:pt x="9" y="590"/>
                    <a:pt x="9" y="590"/>
                  </a:cubicBezTo>
                  <a:cubicBezTo>
                    <a:pt x="2" y="588"/>
                    <a:pt x="0" y="580"/>
                    <a:pt x="4" y="575"/>
                  </a:cubicBezTo>
                  <a:cubicBezTo>
                    <a:pt x="107" y="454"/>
                    <a:pt x="107" y="454"/>
                    <a:pt x="107" y="454"/>
                  </a:cubicBezTo>
                  <a:cubicBezTo>
                    <a:pt x="110" y="451"/>
                    <a:pt x="110" y="446"/>
                    <a:pt x="107" y="442"/>
                  </a:cubicBezTo>
                  <a:cubicBezTo>
                    <a:pt x="4" y="317"/>
                    <a:pt x="4" y="317"/>
                    <a:pt x="4" y="317"/>
                  </a:cubicBezTo>
                  <a:cubicBezTo>
                    <a:pt x="0" y="312"/>
                    <a:pt x="2" y="304"/>
                    <a:pt x="9" y="303"/>
                  </a:cubicBezTo>
                  <a:cubicBezTo>
                    <a:pt x="169" y="261"/>
                    <a:pt x="169" y="261"/>
                    <a:pt x="169" y="261"/>
                  </a:cubicBezTo>
                  <a:cubicBezTo>
                    <a:pt x="173" y="260"/>
                    <a:pt x="176" y="256"/>
                    <a:pt x="176" y="252"/>
                  </a:cubicBezTo>
                  <a:cubicBezTo>
                    <a:pt x="172" y="95"/>
                    <a:pt x="172" y="95"/>
                    <a:pt x="172" y="95"/>
                  </a:cubicBezTo>
                  <a:cubicBezTo>
                    <a:pt x="171" y="88"/>
                    <a:pt x="178" y="84"/>
                    <a:pt x="184" y="86"/>
                  </a:cubicBezTo>
                  <a:cubicBezTo>
                    <a:pt x="344" y="140"/>
                    <a:pt x="344" y="140"/>
                    <a:pt x="344" y="140"/>
                  </a:cubicBezTo>
                  <a:cubicBezTo>
                    <a:pt x="348" y="141"/>
                    <a:pt x="352" y="140"/>
                    <a:pt x="354" y="137"/>
                  </a:cubicBezTo>
                  <a:cubicBezTo>
                    <a:pt x="449" y="6"/>
                    <a:pt x="449" y="6"/>
                    <a:pt x="449" y="6"/>
                  </a:cubicBezTo>
                  <a:cubicBezTo>
                    <a:pt x="452" y="1"/>
                    <a:pt x="460" y="0"/>
                    <a:pt x="463" y="5"/>
                  </a:cubicBezTo>
                  <a:cubicBezTo>
                    <a:pt x="560" y="137"/>
                    <a:pt x="560" y="137"/>
                    <a:pt x="560" y="137"/>
                  </a:cubicBezTo>
                  <a:cubicBezTo>
                    <a:pt x="563" y="140"/>
                    <a:pt x="567" y="141"/>
                    <a:pt x="571" y="140"/>
                  </a:cubicBezTo>
                  <a:cubicBezTo>
                    <a:pt x="731" y="86"/>
                    <a:pt x="731" y="86"/>
                    <a:pt x="731" y="86"/>
                  </a:cubicBezTo>
                  <a:cubicBezTo>
                    <a:pt x="738" y="84"/>
                    <a:pt x="744" y="89"/>
                    <a:pt x="744" y="95"/>
                  </a:cubicBezTo>
                  <a:cubicBezTo>
                    <a:pt x="738" y="252"/>
                    <a:pt x="738" y="252"/>
                    <a:pt x="738" y="252"/>
                  </a:cubicBezTo>
                  <a:cubicBezTo>
                    <a:pt x="737" y="256"/>
                    <a:pt x="740" y="260"/>
                    <a:pt x="744" y="261"/>
                  </a:cubicBezTo>
                  <a:cubicBezTo>
                    <a:pt x="907" y="303"/>
                    <a:pt x="907" y="303"/>
                    <a:pt x="907" y="303"/>
                  </a:cubicBezTo>
                  <a:cubicBezTo>
                    <a:pt x="914" y="304"/>
                    <a:pt x="916" y="312"/>
                    <a:pt x="912" y="317"/>
                  </a:cubicBezTo>
                  <a:cubicBezTo>
                    <a:pt x="808" y="442"/>
                    <a:pt x="808" y="442"/>
                    <a:pt x="808" y="442"/>
                  </a:cubicBezTo>
                  <a:cubicBezTo>
                    <a:pt x="805" y="446"/>
                    <a:pt x="805" y="451"/>
                    <a:pt x="808" y="454"/>
                  </a:cubicBezTo>
                  <a:cubicBezTo>
                    <a:pt x="912" y="575"/>
                    <a:pt x="912" y="575"/>
                    <a:pt x="912" y="575"/>
                  </a:cubicBezTo>
                  <a:cubicBezTo>
                    <a:pt x="916" y="580"/>
                    <a:pt x="914" y="588"/>
                    <a:pt x="907" y="590"/>
                  </a:cubicBezTo>
                  <a:cubicBezTo>
                    <a:pt x="744" y="634"/>
                    <a:pt x="744" y="634"/>
                    <a:pt x="744" y="634"/>
                  </a:cubicBezTo>
                  <a:cubicBezTo>
                    <a:pt x="740" y="635"/>
                    <a:pt x="737" y="639"/>
                    <a:pt x="738" y="643"/>
                  </a:cubicBezTo>
                  <a:cubicBezTo>
                    <a:pt x="744" y="799"/>
                    <a:pt x="744" y="799"/>
                    <a:pt x="744" y="799"/>
                  </a:cubicBezTo>
                  <a:cubicBezTo>
                    <a:pt x="744" y="805"/>
                    <a:pt x="738" y="810"/>
                    <a:pt x="731" y="808"/>
                  </a:cubicBezTo>
                  <a:cubicBezTo>
                    <a:pt x="571" y="754"/>
                    <a:pt x="571" y="754"/>
                    <a:pt x="571" y="754"/>
                  </a:cubicBezTo>
                  <a:cubicBezTo>
                    <a:pt x="567" y="752"/>
                    <a:pt x="563" y="754"/>
                    <a:pt x="560" y="757"/>
                  </a:cubicBezTo>
                  <a:cubicBezTo>
                    <a:pt x="463" y="888"/>
                    <a:pt x="463" y="888"/>
                    <a:pt x="463" y="888"/>
                  </a:cubicBezTo>
                  <a:cubicBezTo>
                    <a:pt x="460" y="893"/>
                    <a:pt x="452" y="893"/>
                    <a:pt x="449" y="888"/>
                  </a:cubicBezTo>
                  <a:cubicBezTo>
                    <a:pt x="350" y="751"/>
                    <a:pt x="350" y="751"/>
                    <a:pt x="350" y="751"/>
                  </a:cubicBezTo>
                  <a:cubicBezTo>
                    <a:pt x="350" y="751"/>
                    <a:pt x="350" y="751"/>
                    <a:pt x="350" y="751"/>
                  </a:cubicBezTo>
                  <a:close/>
                  <a:moveTo>
                    <a:pt x="458" y="230"/>
                  </a:moveTo>
                  <a:cubicBezTo>
                    <a:pt x="340" y="230"/>
                    <a:pt x="242" y="327"/>
                    <a:pt x="242" y="446"/>
                  </a:cubicBezTo>
                  <a:cubicBezTo>
                    <a:pt x="242" y="567"/>
                    <a:pt x="340" y="663"/>
                    <a:pt x="458" y="663"/>
                  </a:cubicBezTo>
                  <a:cubicBezTo>
                    <a:pt x="576" y="663"/>
                    <a:pt x="674" y="567"/>
                    <a:pt x="674" y="446"/>
                  </a:cubicBezTo>
                  <a:cubicBezTo>
                    <a:pt x="674" y="327"/>
                    <a:pt x="576" y="230"/>
                    <a:pt x="458" y="2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defTabSz="914363"/>
              <a:endParaRPr lang="en-US" dirty="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12" name="Freeform 76">
              <a:extLst>
                <a:ext uri="{FF2B5EF4-FFF2-40B4-BE49-F238E27FC236}">
                  <a16:creationId xmlns:a16="http://schemas.microsoft.com/office/drawing/2014/main" id="{A8AA3333-CA91-41BC-8B52-B0E888B877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7" y="412"/>
              <a:ext cx="2203" cy="3486"/>
            </a:xfrm>
            <a:custGeom>
              <a:avLst/>
              <a:gdLst>
                <a:gd name="T0" fmla="*/ 844 w 1176"/>
                <a:gd name="T1" fmla="*/ 1847 h 1859"/>
                <a:gd name="T2" fmla="*/ 588 w 1176"/>
                <a:gd name="T3" fmla="*/ 1660 h 1859"/>
                <a:gd name="T4" fmla="*/ 332 w 1176"/>
                <a:gd name="T5" fmla="*/ 1847 h 1859"/>
                <a:gd name="T6" fmla="*/ 433 w 1176"/>
                <a:gd name="T7" fmla="*/ 1019 h 1859"/>
                <a:gd name="T8" fmla="*/ 585 w 1176"/>
                <a:gd name="T9" fmla="*/ 1185 h 1859"/>
                <a:gd name="T10" fmla="*/ 638 w 1176"/>
                <a:gd name="T11" fmla="*/ 1159 h 1859"/>
                <a:gd name="T12" fmla="*/ 844 w 1176"/>
                <a:gd name="T13" fmla="*/ 1053 h 1859"/>
                <a:gd name="T14" fmla="*/ 726 w 1176"/>
                <a:gd name="T15" fmla="*/ 970 h 1859"/>
                <a:gd name="T16" fmla="*/ 950 w 1176"/>
                <a:gd name="T17" fmla="*/ 1036 h 1859"/>
                <a:gd name="T18" fmla="*/ 951 w 1176"/>
                <a:gd name="T19" fmla="*/ 820 h 1859"/>
                <a:gd name="T20" fmla="*/ 1174 w 1176"/>
                <a:gd name="T21" fmla="*/ 749 h 1859"/>
                <a:gd name="T22" fmla="*/ 1037 w 1176"/>
                <a:gd name="T23" fmla="*/ 574 h 1859"/>
                <a:gd name="T24" fmla="*/ 1174 w 1176"/>
                <a:gd name="T25" fmla="*/ 395 h 1859"/>
                <a:gd name="T26" fmla="*/ 951 w 1176"/>
                <a:gd name="T27" fmla="*/ 327 h 1859"/>
                <a:gd name="T28" fmla="*/ 950 w 1176"/>
                <a:gd name="T29" fmla="*/ 110 h 1859"/>
                <a:gd name="T30" fmla="*/ 726 w 1176"/>
                <a:gd name="T31" fmla="*/ 175 h 1859"/>
                <a:gd name="T32" fmla="*/ 585 w 1176"/>
                <a:gd name="T33" fmla="*/ 0 h 1859"/>
                <a:gd name="T34" fmla="*/ 568 w 1176"/>
                <a:gd name="T35" fmla="*/ 9 h 1859"/>
                <a:gd name="T36" fmla="*/ 245 w 1176"/>
                <a:gd name="T37" fmla="*/ 106 h 1859"/>
                <a:gd name="T38" fmla="*/ 216 w 1176"/>
                <a:gd name="T39" fmla="*/ 128 h 1859"/>
                <a:gd name="T40" fmla="*/ 17 w 1176"/>
                <a:gd name="T41" fmla="*/ 380 h 1859"/>
                <a:gd name="T42" fmla="*/ 6 w 1176"/>
                <a:gd name="T43" fmla="*/ 415 h 1859"/>
                <a:gd name="T44" fmla="*/ 6 w 1176"/>
                <a:gd name="T45" fmla="*/ 728 h 1859"/>
                <a:gd name="T46" fmla="*/ 17 w 1176"/>
                <a:gd name="T47" fmla="*/ 763 h 1859"/>
                <a:gd name="T48" fmla="*/ 216 w 1176"/>
                <a:gd name="T49" fmla="*/ 1018 h 1859"/>
                <a:gd name="T50" fmla="*/ 245 w 1176"/>
                <a:gd name="T51" fmla="*/ 1039 h 1859"/>
                <a:gd name="T52" fmla="*/ 568 w 1176"/>
                <a:gd name="T53" fmla="*/ 1137 h 1859"/>
                <a:gd name="T54" fmla="*/ 585 w 1176"/>
                <a:gd name="T55" fmla="*/ 1146 h 1859"/>
                <a:gd name="T56" fmla="*/ 449 w 1176"/>
                <a:gd name="T57" fmla="*/ 924 h 1859"/>
                <a:gd name="T58" fmla="*/ 266 w 1176"/>
                <a:gd name="T59" fmla="*/ 804 h 1859"/>
                <a:gd name="T60" fmla="*/ 62 w 1176"/>
                <a:gd name="T61" fmla="*/ 730 h 1859"/>
                <a:gd name="T62" fmla="*/ 182 w 1176"/>
                <a:gd name="T63" fmla="*/ 560 h 1859"/>
                <a:gd name="T64" fmla="*/ 250 w 1176"/>
                <a:gd name="T65" fmla="*/ 365 h 1859"/>
                <a:gd name="T66" fmla="*/ 261 w 1176"/>
                <a:gd name="T67" fmla="*/ 158 h 1859"/>
                <a:gd name="T68" fmla="*/ 474 w 1176"/>
                <a:gd name="T69" fmla="*/ 214 h 1859"/>
                <a:gd name="T70" fmla="*/ 700 w 1176"/>
                <a:gd name="T71" fmla="*/ 214 h 1859"/>
                <a:gd name="T72" fmla="*/ 914 w 1176"/>
                <a:gd name="T73" fmla="*/ 158 h 1859"/>
                <a:gd name="T74" fmla="*/ 923 w 1176"/>
                <a:gd name="T75" fmla="*/ 365 h 1859"/>
                <a:gd name="T76" fmla="*/ 992 w 1176"/>
                <a:gd name="T77" fmla="*/ 560 h 1859"/>
                <a:gd name="T78" fmla="*/ 1114 w 1176"/>
                <a:gd name="T79" fmla="*/ 730 h 1859"/>
                <a:gd name="T80" fmla="*/ 907 w 1176"/>
                <a:gd name="T81" fmla="*/ 805 h 1859"/>
                <a:gd name="T82" fmla="*/ 724 w 1176"/>
                <a:gd name="T83" fmla="*/ 924 h 1859"/>
                <a:gd name="T84" fmla="*/ 586 w 1176"/>
                <a:gd name="T85" fmla="*/ 1086 h 1859"/>
                <a:gd name="T86" fmla="*/ 456 w 1176"/>
                <a:gd name="T87" fmla="*/ 922 h 1859"/>
                <a:gd name="T88" fmla="*/ 563 w 1176"/>
                <a:gd name="T89" fmla="*/ 672 h 1859"/>
                <a:gd name="T90" fmla="*/ 720 w 1176"/>
                <a:gd name="T91" fmla="*/ 483 h 1859"/>
                <a:gd name="T92" fmla="*/ 547 w 1176"/>
                <a:gd name="T93" fmla="*/ 626 h 1859"/>
                <a:gd name="T94" fmla="*/ 456 w 1176"/>
                <a:gd name="T95" fmla="*/ 565 h 1859"/>
                <a:gd name="T96" fmla="*/ 531 w 1176"/>
                <a:gd name="T97" fmla="*/ 672 h 1859"/>
                <a:gd name="T98" fmla="*/ 563 w 1176"/>
                <a:gd name="T99" fmla="*/ 672 h 1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76" h="1859">
                  <a:moveTo>
                    <a:pt x="844" y="1053"/>
                  </a:moveTo>
                  <a:cubicBezTo>
                    <a:pt x="844" y="1847"/>
                    <a:pt x="844" y="1847"/>
                    <a:pt x="844" y="1847"/>
                  </a:cubicBezTo>
                  <a:cubicBezTo>
                    <a:pt x="844" y="1855"/>
                    <a:pt x="835" y="1859"/>
                    <a:pt x="829" y="1854"/>
                  </a:cubicBezTo>
                  <a:cubicBezTo>
                    <a:pt x="588" y="1660"/>
                    <a:pt x="588" y="1660"/>
                    <a:pt x="588" y="1660"/>
                  </a:cubicBezTo>
                  <a:cubicBezTo>
                    <a:pt x="347" y="1854"/>
                    <a:pt x="347" y="1854"/>
                    <a:pt x="347" y="1854"/>
                  </a:cubicBezTo>
                  <a:cubicBezTo>
                    <a:pt x="341" y="1859"/>
                    <a:pt x="332" y="1855"/>
                    <a:pt x="332" y="1847"/>
                  </a:cubicBezTo>
                  <a:cubicBezTo>
                    <a:pt x="332" y="1053"/>
                    <a:pt x="332" y="1053"/>
                    <a:pt x="332" y="1053"/>
                  </a:cubicBezTo>
                  <a:cubicBezTo>
                    <a:pt x="433" y="1019"/>
                    <a:pt x="433" y="1019"/>
                    <a:pt x="433" y="1019"/>
                  </a:cubicBezTo>
                  <a:cubicBezTo>
                    <a:pt x="533" y="1158"/>
                    <a:pt x="533" y="1158"/>
                    <a:pt x="533" y="1158"/>
                  </a:cubicBezTo>
                  <a:cubicBezTo>
                    <a:pt x="545" y="1175"/>
                    <a:pt x="564" y="1185"/>
                    <a:pt x="585" y="1185"/>
                  </a:cubicBezTo>
                  <a:cubicBezTo>
                    <a:pt x="585" y="1185"/>
                    <a:pt x="585" y="1185"/>
                    <a:pt x="585" y="1185"/>
                  </a:cubicBezTo>
                  <a:cubicBezTo>
                    <a:pt x="606" y="1185"/>
                    <a:pt x="625" y="1175"/>
                    <a:pt x="638" y="1159"/>
                  </a:cubicBezTo>
                  <a:cubicBezTo>
                    <a:pt x="741" y="1019"/>
                    <a:pt x="741" y="1019"/>
                    <a:pt x="741" y="1019"/>
                  </a:cubicBezTo>
                  <a:lnTo>
                    <a:pt x="844" y="1053"/>
                  </a:lnTo>
                  <a:close/>
                  <a:moveTo>
                    <a:pt x="603" y="1137"/>
                  </a:moveTo>
                  <a:cubicBezTo>
                    <a:pt x="726" y="970"/>
                    <a:pt x="726" y="970"/>
                    <a:pt x="726" y="970"/>
                  </a:cubicBezTo>
                  <a:cubicBezTo>
                    <a:pt x="930" y="1039"/>
                    <a:pt x="930" y="1039"/>
                    <a:pt x="930" y="1039"/>
                  </a:cubicBezTo>
                  <a:cubicBezTo>
                    <a:pt x="937" y="1042"/>
                    <a:pt x="944" y="1040"/>
                    <a:pt x="950" y="1036"/>
                  </a:cubicBezTo>
                  <a:cubicBezTo>
                    <a:pt x="956" y="1032"/>
                    <a:pt x="959" y="1025"/>
                    <a:pt x="959" y="1018"/>
                  </a:cubicBezTo>
                  <a:cubicBezTo>
                    <a:pt x="951" y="820"/>
                    <a:pt x="951" y="820"/>
                    <a:pt x="951" y="820"/>
                  </a:cubicBezTo>
                  <a:cubicBezTo>
                    <a:pt x="1159" y="763"/>
                    <a:pt x="1159" y="763"/>
                    <a:pt x="1159" y="763"/>
                  </a:cubicBezTo>
                  <a:cubicBezTo>
                    <a:pt x="1166" y="761"/>
                    <a:pt x="1172" y="756"/>
                    <a:pt x="1174" y="749"/>
                  </a:cubicBezTo>
                  <a:cubicBezTo>
                    <a:pt x="1176" y="741"/>
                    <a:pt x="1175" y="734"/>
                    <a:pt x="1170" y="728"/>
                  </a:cubicBezTo>
                  <a:cubicBezTo>
                    <a:pt x="1037" y="574"/>
                    <a:pt x="1037" y="574"/>
                    <a:pt x="1037" y="574"/>
                  </a:cubicBezTo>
                  <a:cubicBezTo>
                    <a:pt x="1170" y="416"/>
                    <a:pt x="1170" y="416"/>
                    <a:pt x="1170" y="416"/>
                  </a:cubicBezTo>
                  <a:cubicBezTo>
                    <a:pt x="1175" y="410"/>
                    <a:pt x="1176" y="402"/>
                    <a:pt x="1174" y="395"/>
                  </a:cubicBezTo>
                  <a:cubicBezTo>
                    <a:pt x="1172" y="387"/>
                    <a:pt x="1166" y="382"/>
                    <a:pt x="1159" y="380"/>
                  </a:cubicBezTo>
                  <a:cubicBezTo>
                    <a:pt x="951" y="327"/>
                    <a:pt x="951" y="327"/>
                    <a:pt x="951" y="327"/>
                  </a:cubicBezTo>
                  <a:cubicBezTo>
                    <a:pt x="959" y="128"/>
                    <a:pt x="959" y="128"/>
                    <a:pt x="959" y="128"/>
                  </a:cubicBezTo>
                  <a:cubicBezTo>
                    <a:pt x="959" y="121"/>
                    <a:pt x="956" y="114"/>
                    <a:pt x="950" y="110"/>
                  </a:cubicBezTo>
                  <a:cubicBezTo>
                    <a:pt x="944" y="105"/>
                    <a:pt x="937" y="104"/>
                    <a:pt x="930" y="106"/>
                  </a:cubicBezTo>
                  <a:cubicBezTo>
                    <a:pt x="726" y="175"/>
                    <a:pt x="726" y="175"/>
                    <a:pt x="726" y="175"/>
                  </a:cubicBezTo>
                  <a:cubicBezTo>
                    <a:pt x="603" y="9"/>
                    <a:pt x="603" y="9"/>
                    <a:pt x="603" y="9"/>
                  </a:cubicBezTo>
                  <a:cubicBezTo>
                    <a:pt x="599" y="3"/>
                    <a:pt x="592" y="0"/>
                    <a:pt x="585" y="0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78" y="0"/>
                    <a:pt x="572" y="3"/>
                    <a:pt x="568" y="9"/>
                  </a:cubicBezTo>
                  <a:cubicBezTo>
                    <a:pt x="448" y="175"/>
                    <a:pt x="448" y="175"/>
                    <a:pt x="448" y="175"/>
                  </a:cubicBezTo>
                  <a:cubicBezTo>
                    <a:pt x="245" y="106"/>
                    <a:pt x="245" y="106"/>
                    <a:pt x="245" y="106"/>
                  </a:cubicBezTo>
                  <a:cubicBezTo>
                    <a:pt x="238" y="104"/>
                    <a:pt x="231" y="105"/>
                    <a:pt x="225" y="110"/>
                  </a:cubicBezTo>
                  <a:cubicBezTo>
                    <a:pt x="219" y="114"/>
                    <a:pt x="216" y="121"/>
                    <a:pt x="216" y="128"/>
                  </a:cubicBezTo>
                  <a:cubicBezTo>
                    <a:pt x="222" y="327"/>
                    <a:pt x="222" y="327"/>
                    <a:pt x="222" y="327"/>
                  </a:cubicBezTo>
                  <a:cubicBezTo>
                    <a:pt x="17" y="380"/>
                    <a:pt x="17" y="380"/>
                    <a:pt x="17" y="380"/>
                  </a:cubicBezTo>
                  <a:cubicBezTo>
                    <a:pt x="10" y="382"/>
                    <a:pt x="4" y="387"/>
                    <a:pt x="2" y="395"/>
                  </a:cubicBezTo>
                  <a:cubicBezTo>
                    <a:pt x="0" y="402"/>
                    <a:pt x="1" y="410"/>
                    <a:pt x="6" y="415"/>
                  </a:cubicBezTo>
                  <a:cubicBezTo>
                    <a:pt x="137" y="574"/>
                    <a:pt x="137" y="574"/>
                    <a:pt x="137" y="574"/>
                  </a:cubicBezTo>
                  <a:cubicBezTo>
                    <a:pt x="6" y="728"/>
                    <a:pt x="6" y="728"/>
                    <a:pt x="6" y="728"/>
                  </a:cubicBezTo>
                  <a:cubicBezTo>
                    <a:pt x="1" y="734"/>
                    <a:pt x="0" y="742"/>
                    <a:pt x="2" y="749"/>
                  </a:cubicBezTo>
                  <a:cubicBezTo>
                    <a:pt x="4" y="756"/>
                    <a:pt x="10" y="761"/>
                    <a:pt x="17" y="763"/>
                  </a:cubicBezTo>
                  <a:cubicBezTo>
                    <a:pt x="222" y="820"/>
                    <a:pt x="222" y="820"/>
                    <a:pt x="222" y="820"/>
                  </a:cubicBezTo>
                  <a:cubicBezTo>
                    <a:pt x="216" y="1018"/>
                    <a:pt x="216" y="1018"/>
                    <a:pt x="216" y="1018"/>
                  </a:cubicBezTo>
                  <a:cubicBezTo>
                    <a:pt x="216" y="1025"/>
                    <a:pt x="219" y="1032"/>
                    <a:pt x="225" y="1036"/>
                  </a:cubicBezTo>
                  <a:cubicBezTo>
                    <a:pt x="231" y="1040"/>
                    <a:pt x="238" y="1042"/>
                    <a:pt x="245" y="1039"/>
                  </a:cubicBezTo>
                  <a:cubicBezTo>
                    <a:pt x="448" y="971"/>
                    <a:pt x="448" y="971"/>
                    <a:pt x="448" y="971"/>
                  </a:cubicBezTo>
                  <a:cubicBezTo>
                    <a:pt x="568" y="1137"/>
                    <a:pt x="568" y="1137"/>
                    <a:pt x="568" y="1137"/>
                  </a:cubicBezTo>
                  <a:cubicBezTo>
                    <a:pt x="572" y="1142"/>
                    <a:pt x="578" y="1146"/>
                    <a:pt x="585" y="1146"/>
                  </a:cubicBezTo>
                  <a:cubicBezTo>
                    <a:pt x="585" y="1146"/>
                    <a:pt x="585" y="1146"/>
                    <a:pt x="585" y="1146"/>
                  </a:cubicBezTo>
                  <a:cubicBezTo>
                    <a:pt x="592" y="1146"/>
                    <a:pt x="599" y="1142"/>
                    <a:pt x="603" y="1137"/>
                  </a:cubicBezTo>
                  <a:close/>
                  <a:moveTo>
                    <a:pt x="449" y="924"/>
                  </a:moveTo>
                  <a:cubicBezTo>
                    <a:pt x="261" y="987"/>
                    <a:pt x="261" y="987"/>
                    <a:pt x="261" y="987"/>
                  </a:cubicBezTo>
                  <a:cubicBezTo>
                    <a:pt x="266" y="804"/>
                    <a:pt x="266" y="804"/>
                    <a:pt x="266" y="804"/>
                  </a:cubicBezTo>
                  <a:cubicBezTo>
                    <a:pt x="267" y="794"/>
                    <a:pt x="260" y="785"/>
                    <a:pt x="250" y="783"/>
                  </a:cubicBezTo>
                  <a:cubicBezTo>
                    <a:pt x="62" y="730"/>
                    <a:pt x="62" y="730"/>
                    <a:pt x="62" y="730"/>
                  </a:cubicBezTo>
                  <a:cubicBezTo>
                    <a:pt x="182" y="589"/>
                    <a:pt x="182" y="589"/>
                    <a:pt x="182" y="589"/>
                  </a:cubicBezTo>
                  <a:cubicBezTo>
                    <a:pt x="189" y="581"/>
                    <a:pt x="189" y="569"/>
                    <a:pt x="182" y="560"/>
                  </a:cubicBezTo>
                  <a:cubicBezTo>
                    <a:pt x="62" y="414"/>
                    <a:pt x="62" y="414"/>
                    <a:pt x="62" y="414"/>
                  </a:cubicBezTo>
                  <a:cubicBezTo>
                    <a:pt x="250" y="365"/>
                    <a:pt x="250" y="365"/>
                    <a:pt x="250" y="365"/>
                  </a:cubicBezTo>
                  <a:cubicBezTo>
                    <a:pt x="260" y="363"/>
                    <a:pt x="267" y="354"/>
                    <a:pt x="266" y="343"/>
                  </a:cubicBezTo>
                  <a:cubicBezTo>
                    <a:pt x="261" y="158"/>
                    <a:pt x="261" y="158"/>
                    <a:pt x="261" y="158"/>
                  </a:cubicBezTo>
                  <a:cubicBezTo>
                    <a:pt x="449" y="222"/>
                    <a:pt x="449" y="222"/>
                    <a:pt x="449" y="222"/>
                  </a:cubicBezTo>
                  <a:cubicBezTo>
                    <a:pt x="459" y="225"/>
                    <a:pt x="469" y="222"/>
                    <a:pt x="474" y="214"/>
                  </a:cubicBezTo>
                  <a:cubicBezTo>
                    <a:pt x="586" y="59"/>
                    <a:pt x="586" y="59"/>
                    <a:pt x="586" y="59"/>
                  </a:cubicBezTo>
                  <a:cubicBezTo>
                    <a:pt x="700" y="214"/>
                    <a:pt x="700" y="214"/>
                    <a:pt x="700" y="214"/>
                  </a:cubicBezTo>
                  <a:cubicBezTo>
                    <a:pt x="705" y="222"/>
                    <a:pt x="715" y="225"/>
                    <a:pt x="724" y="222"/>
                  </a:cubicBezTo>
                  <a:cubicBezTo>
                    <a:pt x="914" y="158"/>
                    <a:pt x="914" y="158"/>
                    <a:pt x="914" y="158"/>
                  </a:cubicBezTo>
                  <a:cubicBezTo>
                    <a:pt x="907" y="343"/>
                    <a:pt x="907" y="343"/>
                    <a:pt x="907" y="343"/>
                  </a:cubicBezTo>
                  <a:cubicBezTo>
                    <a:pt x="906" y="354"/>
                    <a:pt x="913" y="363"/>
                    <a:pt x="923" y="365"/>
                  </a:cubicBezTo>
                  <a:cubicBezTo>
                    <a:pt x="1114" y="414"/>
                    <a:pt x="1114" y="414"/>
                    <a:pt x="1114" y="414"/>
                  </a:cubicBezTo>
                  <a:cubicBezTo>
                    <a:pt x="992" y="560"/>
                    <a:pt x="992" y="560"/>
                    <a:pt x="992" y="560"/>
                  </a:cubicBezTo>
                  <a:cubicBezTo>
                    <a:pt x="985" y="569"/>
                    <a:pt x="985" y="581"/>
                    <a:pt x="992" y="589"/>
                  </a:cubicBezTo>
                  <a:cubicBezTo>
                    <a:pt x="1114" y="730"/>
                    <a:pt x="1114" y="730"/>
                    <a:pt x="1114" y="730"/>
                  </a:cubicBezTo>
                  <a:cubicBezTo>
                    <a:pt x="923" y="783"/>
                    <a:pt x="923" y="783"/>
                    <a:pt x="923" y="783"/>
                  </a:cubicBezTo>
                  <a:cubicBezTo>
                    <a:pt x="913" y="785"/>
                    <a:pt x="906" y="794"/>
                    <a:pt x="907" y="805"/>
                  </a:cubicBezTo>
                  <a:cubicBezTo>
                    <a:pt x="914" y="987"/>
                    <a:pt x="914" y="987"/>
                    <a:pt x="914" y="987"/>
                  </a:cubicBezTo>
                  <a:cubicBezTo>
                    <a:pt x="724" y="924"/>
                    <a:pt x="724" y="924"/>
                    <a:pt x="724" y="924"/>
                  </a:cubicBezTo>
                  <a:cubicBezTo>
                    <a:pt x="715" y="921"/>
                    <a:pt x="705" y="924"/>
                    <a:pt x="700" y="931"/>
                  </a:cubicBezTo>
                  <a:cubicBezTo>
                    <a:pt x="586" y="1086"/>
                    <a:pt x="586" y="1086"/>
                    <a:pt x="586" y="1086"/>
                  </a:cubicBezTo>
                  <a:cubicBezTo>
                    <a:pt x="474" y="932"/>
                    <a:pt x="474" y="932"/>
                    <a:pt x="474" y="932"/>
                  </a:cubicBezTo>
                  <a:cubicBezTo>
                    <a:pt x="470" y="926"/>
                    <a:pt x="463" y="922"/>
                    <a:pt x="456" y="922"/>
                  </a:cubicBezTo>
                  <a:cubicBezTo>
                    <a:pt x="454" y="922"/>
                    <a:pt x="452" y="923"/>
                    <a:pt x="449" y="924"/>
                  </a:cubicBezTo>
                  <a:close/>
                  <a:moveTo>
                    <a:pt x="563" y="672"/>
                  </a:moveTo>
                  <a:cubicBezTo>
                    <a:pt x="720" y="515"/>
                    <a:pt x="720" y="515"/>
                    <a:pt x="720" y="515"/>
                  </a:cubicBezTo>
                  <a:cubicBezTo>
                    <a:pt x="729" y="506"/>
                    <a:pt x="729" y="492"/>
                    <a:pt x="720" y="483"/>
                  </a:cubicBezTo>
                  <a:cubicBezTo>
                    <a:pt x="712" y="475"/>
                    <a:pt x="698" y="475"/>
                    <a:pt x="689" y="483"/>
                  </a:cubicBezTo>
                  <a:cubicBezTo>
                    <a:pt x="547" y="626"/>
                    <a:pt x="547" y="626"/>
                    <a:pt x="547" y="626"/>
                  </a:cubicBezTo>
                  <a:cubicBezTo>
                    <a:pt x="487" y="565"/>
                    <a:pt x="487" y="565"/>
                    <a:pt x="487" y="565"/>
                  </a:cubicBezTo>
                  <a:cubicBezTo>
                    <a:pt x="478" y="557"/>
                    <a:pt x="464" y="557"/>
                    <a:pt x="456" y="565"/>
                  </a:cubicBezTo>
                  <a:cubicBezTo>
                    <a:pt x="447" y="574"/>
                    <a:pt x="447" y="588"/>
                    <a:pt x="456" y="596"/>
                  </a:cubicBezTo>
                  <a:cubicBezTo>
                    <a:pt x="531" y="672"/>
                    <a:pt x="531" y="672"/>
                    <a:pt x="531" y="672"/>
                  </a:cubicBezTo>
                  <a:cubicBezTo>
                    <a:pt x="536" y="676"/>
                    <a:pt x="541" y="679"/>
                    <a:pt x="547" y="679"/>
                  </a:cubicBezTo>
                  <a:cubicBezTo>
                    <a:pt x="553" y="679"/>
                    <a:pt x="558" y="676"/>
                    <a:pt x="563" y="6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defTabSz="914363"/>
              <a:endParaRPr lang="en-US" dirty="0">
                <a:solidFill>
                  <a:srgbClr val="000000"/>
                </a:solidFill>
                <a:latin typeface="Arial" panose="020B0604020202020204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E73FD6-D338-40C3-AEF4-85C45DEA24F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499347" y="-23191"/>
            <a:ext cx="580705" cy="581243"/>
            <a:chOff x="5273801" y="2606040"/>
            <a:chExt cx="1644396" cy="1645920"/>
          </a:xfrm>
        </p:grpSpPr>
        <p:sp>
          <p:nvSpPr>
            <p:cNvPr id="14" name="AutoShape 3">
              <a:extLst>
                <a:ext uri="{FF2B5EF4-FFF2-40B4-BE49-F238E27FC236}">
                  <a16:creationId xmlns:a16="http://schemas.microsoft.com/office/drawing/2014/main" id="{053C1BD9-6CA0-4418-9838-B2E566C4887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73801" y="2606040"/>
              <a:ext cx="1644396" cy="1645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defTabSz="914363"/>
              <a:endParaRPr lang="en-US" dirty="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1C2D1A2-1C32-4F34-A6F2-E98229F31D58}"/>
                </a:ext>
              </a:extLst>
            </p:cNvPr>
            <p:cNvGrpSpPr/>
            <p:nvPr/>
          </p:nvGrpSpPr>
          <p:grpSpPr>
            <a:xfrm>
              <a:off x="5337428" y="2968371"/>
              <a:ext cx="1514475" cy="922020"/>
              <a:chOff x="5337428" y="2968371"/>
              <a:chExt cx="1514475" cy="922020"/>
            </a:xfrm>
          </p:grpSpPr>
          <p:sp>
            <p:nvSpPr>
              <p:cNvPr id="16" name="Freeform 5">
                <a:extLst>
                  <a:ext uri="{FF2B5EF4-FFF2-40B4-BE49-F238E27FC236}">
                    <a16:creationId xmlns:a16="http://schemas.microsoft.com/office/drawing/2014/main" id="{2D9CC9F6-E96E-4357-9E1B-D7CEAEC209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11723" y="3031236"/>
                <a:ext cx="1377315" cy="799338"/>
              </a:xfrm>
              <a:custGeom>
                <a:avLst/>
                <a:gdLst>
                  <a:gd name="T0" fmla="*/ 1146 w 1930"/>
                  <a:gd name="T1" fmla="*/ 274 h 1119"/>
                  <a:gd name="T2" fmla="*/ 872 w 1930"/>
                  <a:gd name="T3" fmla="*/ 547 h 1119"/>
                  <a:gd name="T4" fmla="*/ 599 w 1930"/>
                  <a:gd name="T5" fmla="*/ 274 h 1119"/>
                  <a:gd name="T6" fmla="*/ 652 w 1930"/>
                  <a:gd name="T7" fmla="*/ 112 h 1119"/>
                  <a:gd name="T8" fmla="*/ 873 w 1930"/>
                  <a:gd name="T9" fmla="*/ 277 h 1119"/>
                  <a:gd name="T10" fmla="*/ 880 w 1930"/>
                  <a:gd name="T11" fmla="*/ 0 h 1119"/>
                  <a:gd name="T12" fmla="*/ 1146 w 1930"/>
                  <a:gd name="T13" fmla="*/ 274 h 1119"/>
                  <a:gd name="T14" fmla="*/ 222 w 1930"/>
                  <a:gd name="T15" fmla="*/ 742 h 1119"/>
                  <a:gd name="T16" fmla="*/ 222 w 1930"/>
                  <a:gd name="T17" fmla="*/ 1109 h 1119"/>
                  <a:gd name="T18" fmla="*/ 232 w 1930"/>
                  <a:gd name="T19" fmla="*/ 1119 h 1119"/>
                  <a:gd name="T20" fmla="*/ 352 w 1930"/>
                  <a:gd name="T21" fmla="*/ 1119 h 1119"/>
                  <a:gd name="T22" fmla="*/ 362 w 1930"/>
                  <a:gd name="T23" fmla="*/ 1109 h 1119"/>
                  <a:gd name="T24" fmla="*/ 362 w 1930"/>
                  <a:gd name="T25" fmla="*/ 742 h 1119"/>
                  <a:gd name="T26" fmla="*/ 352 w 1930"/>
                  <a:gd name="T27" fmla="*/ 732 h 1119"/>
                  <a:gd name="T28" fmla="*/ 232 w 1930"/>
                  <a:gd name="T29" fmla="*/ 732 h 1119"/>
                  <a:gd name="T30" fmla="*/ 222 w 1930"/>
                  <a:gd name="T31" fmla="*/ 742 h 1119"/>
                  <a:gd name="T32" fmla="*/ 443 w 1930"/>
                  <a:gd name="T33" fmla="*/ 583 h 1119"/>
                  <a:gd name="T34" fmla="*/ 443 w 1930"/>
                  <a:gd name="T35" fmla="*/ 1109 h 1119"/>
                  <a:gd name="T36" fmla="*/ 453 w 1930"/>
                  <a:gd name="T37" fmla="*/ 1119 h 1119"/>
                  <a:gd name="T38" fmla="*/ 574 w 1930"/>
                  <a:gd name="T39" fmla="*/ 1119 h 1119"/>
                  <a:gd name="T40" fmla="*/ 584 w 1930"/>
                  <a:gd name="T41" fmla="*/ 1109 h 1119"/>
                  <a:gd name="T42" fmla="*/ 584 w 1930"/>
                  <a:gd name="T43" fmla="*/ 583 h 1119"/>
                  <a:gd name="T44" fmla="*/ 574 w 1930"/>
                  <a:gd name="T45" fmla="*/ 573 h 1119"/>
                  <a:gd name="T46" fmla="*/ 453 w 1930"/>
                  <a:gd name="T47" fmla="*/ 573 h 1119"/>
                  <a:gd name="T48" fmla="*/ 443 w 1930"/>
                  <a:gd name="T49" fmla="*/ 583 h 1119"/>
                  <a:gd name="T50" fmla="*/ 0 w 1930"/>
                  <a:gd name="T51" fmla="*/ 936 h 1119"/>
                  <a:gd name="T52" fmla="*/ 0 w 1930"/>
                  <a:gd name="T53" fmla="*/ 1109 h 1119"/>
                  <a:gd name="T54" fmla="*/ 10 w 1930"/>
                  <a:gd name="T55" fmla="*/ 1119 h 1119"/>
                  <a:gd name="T56" fmla="*/ 130 w 1930"/>
                  <a:gd name="T57" fmla="*/ 1119 h 1119"/>
                  <a:gd name="T58" fmla="*/ 140 w 1930"/>
                  <a:gd name="T59" fmla="*/ 1109 h 1119"/>
                  <a:gd name="T60" fmla="*/ 140 w 1930"/>
                  <a:gd name="T61" fmla="*/ 936 h 1119"/>
                  <a:gd name="T62" fmla="*/ 130 w 1930"/>
                  <a:gd name="T63" fmla="*/ 926 h 1119"/>
                  <a:gd name="T64" fmla="*/ 10 w 1930"/>
                  <a:gd name="T65" fmla="*/ 926 h 1119"/>
                  <a:gd name="T66" fmla="*/ 0 w 1930"/>
                  <a:gd name="T67" fmla="*/ 936 h 1119"/>
                  <a:gd name="T68" fmla="*/ 1832 w 1930"/>
                  <a:gd name="T69" fmla="*/ 724 h 1119"/>
                  <a:gd name="T70" fmla="*/ 1811 w 1930"/>
                  <a:gd name="T71" fmla="*/ 722 h 1119"/>
                  <a:gd name="T72" fmla="*/ 1708 w 1930"/>
                  <a:gd name="T73" fmla="*/ 804 h 1119"/>
                  <a:gd name="T74" fmla="*/ 1604 w 1930"/>
                  <a:gd name="T75" fmla="*/ 907 h 1119"/>
                  <a:gd name="T76" fmla="*/ 1503 w 1930"/>
                  <a:gd name="T77" fmla="*/ 827 h 1119"/>
                  <a:gd name="T78" fmla="*/ 1442 w 1930"/>
                  <a:gd name="T79" fmla="*/ 798 h 1119"/>
                  <a:gd name="T80" fmla="*/ 1399 w 1930"/>
                  <a:gd name="T81" fmla="*/ 808 h 1119"/>
                  <a:gd name="T82" fmla="*/ 1394 w 1930"/>
                  <a:gd name="T83" fmla="*/ 807 h 1119"/>
                  <a:gd name="T84" fmla="*/ 1332 w 1930"/>
                  <a:gd name="T85" fmla="*/ 875 h 1119"/>
                  <a:gd name="T86" fmla="*/ 1333 w 1930"/>
                  <a:gd name="T87" fmla="*/ 890 h 1119"/>
                  <a:gd name="T88" fmla="*/ 1252 w 1930"/>
                  <a:gd name="T89" fmla="*/ 992 h 1119"/>
                  <a:gd name="T90" fmla="*/ 1184 w 1930"/>
                  <a:gd name="T91" fmla="*/ 984 h 1119"/>
                  <a:gd name="T92" fmla="*/ 1024 w 1930"/>
                  <a:gd name="T93" fmla="*/ 1058 h 1119"/>
                  <a:gd name="T94" fmla="*/ 1024 w 1930"/>
                  <a:gd name="T95" fmla="*/ 1105 h 1119"/>
                  <a:gd name="T96" fmla="*/ 1034 w 1930"/>
                  <a:gd name="T97" fmla="*/ 1115 h 1119"/>
                  <a:gd name="T98" fmla="*/ 1920 w 1930"/>
                  <a:gd name="T99" fmla="*/ 1115 h 1119"/>
                  <a:gd name="T100" fmla="*/ 1930 w 1930"/>
                  <a:gd name="T101" fmla="*/ 1105 h 1119"/>
                  <a:gd name="T102" fmla="*/ 1930 w 1930"/>
                  <a:gd name="T103" fmla="*/ 655 h 1119"/>
                  <a:gd name="T104" fmla="*/ 1832 w 1930"/>
                  <a:gd name="T105" fmla="*/ 724 h 1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930" h="1119">
                    <a:moveTo>
                      <a:pt x="1146" y="274"/>
                    </a:moveTo>
                    <a:cubicBezTo>
                      <a:pt x="1146" y="424"/>
                      <a:pt x="1023" y="547"/>
                      <a:pt x="872" y="547"/>
                    </a:cubicBezTo>
                    <a:cubicBezTo>
                      <a:pt x="721" y="547"/>
                      <a:pt x="599" y="424"/>
                      <a:pt x="599" y="274"/>
                    </a:cubicBezTo>
                    <a:cubicBezTo>
                      <a:pt x="599" y="213"/>
                      <a:pt x="618" y="157"/>
                      <a:pt x="652" y="112"/>
                    </a:cubicBezTo>
                    <a:cubicBezTo>
                      <a:pt x="873" y="277"/>
                      <a:pt x="873" y="277"/>
                      <a:pt x="873" y="277"/>
                    </a:cubicBezTo>
                    <a:cubicBezTo>
                      <a:pt x="880" y="0"/>
                      <a:pt x="880" y="0"/>
                      <a:pt x="880" y="0"/>
                    </a:cubicBezTo>
                    <a:cubicBezTo>
                      <a:pt x="1027" y="5"/>
                      <a:pt x="1146" y="125"/>
                      <a:pt x="1146" y="274"/>
                    </a:cubicBezTo>
                    <a:close/>
                    <a:moveTo>
                      <a:pt x="222" y="742"/>
                    </a:moveTo>
                    <a:cubicBezTo>
                      <a:pt x="222" y="1109"/>
                      <a:pt x="222" y="1109"/>
                      <a:pt x="222" y="1109"/>
                    </a:cubicBezTo>
                    <a:cubicBezTo>
                      <a:pt x="222" y="1115"/>
                      <a:pt x="226" y="1119"/>
                      <a:pt x="232" y="1119"/>
                    </a:cubicBezTo>
                    <a:cubicBezTo>
                      <a:pt x="352" y="1119"/>
                      <a:pt x="352" y="1119"/>
                      <a:pt x="352" y="1119"/>
                    </a:cubicBezTo>
                    <a:cubicBezTo>
                      <a:pt x="358" y="1119"/>
                      <a:pt x="362" y="1115"/>
                      <a:pt x="362" y="1109"/>
                    </a:cubicBezTo>
                    <a:cubicBezTo>
                      <a:pt x="362" y="742"/>
                      <a:pt x="362" y="742"/>
                      <a:pt x="362" y="742"/>
                    </a:cubicBezTo>
                    <a:cubicBezTo>
                      <a:pt x="362" y="737"/>
                      <a:pt x="358" y="732"/>
                      <a:pt x="352" y="732"/>
                    </a:cubicBezTo>
                    <a:cubicBezTo>
                      <a:pt x="232" y="732"/>
                      <a:pt x="232" y="732"/>
                      <a:pt x="232" y="732"/>
                    </a:cubicBezTo>
                    <a:cubicBezTo>
                      <a:pt x="226" y="732"/>
                      <a:pt x="222" y="737"/>
                      <a:pt x="222" y="742"/>
                    </a:cubicBezTo>
                    <a:close/>
                    <a:moveTo>
                      <a:pt x="443" y="583"/>
                    </a:moveTo>
                    <a:cubicBezTo>
                      <a:pt x="443" y="1109"/>
                      <a:pt x="443" y="1109"/>
                      <a:pt x="443" y="1109"/>
                    </a:cubicBezTo>
                    <a:cubicBezTo>
                      <a:pt x="443" y="1115"/>
                      <a:pt x="448" y="1119"/>
                      <a:pt x="453" y="1119"/>
                    </a:cubicBezTo>
                    <a:cubicBezTo>
                      <a:pt x="574" y="1119"/>
                      <a:pt x="574" y="1119"/>
                      <a:pt x="574" y="1119"/>
                    </a:cubicBezTo>
                    <a:cubicBezTo>
                      <a:pt x="580" y="1119"/>
                      <a:pt x="584" y="1115"/>
                      <a:pt x="584" y="1109"/>
                    </a:cubicBezTo>
                    <a:cubicBezTo>
                      <a:pt x="584" y="583"/>
                      <a:pt x="584" y="583"/>
                      <a:pt x="584" y="583"/>
                    </a:cubicBezTo>
                    <a:cubicBezTo>
                      <a:pt x="584" y="578"/>
                      <a:pt x="580" y="573"/>
                      <a:pt x="574" y="573"/>
                    </a:cubicBezTo>
                    <a:cubicBezTo>
                      <a:pt x="453" y="573"/>
                      <a:pt x="453" y="573"/>
                      <a:pt x="453" y="573"/>
                    </a:cubicBezTo>
                    <a:cubicBezTo>
                      <a:pt x="448" y="573"/>
                      <a:pt x="443" y="578"/>
                      <a:pt x="443" y="583"/>
                    </a:cubicBezTo>
                    <a:close/>
                    <a:moveTo>
                      <a:pt x="0" y="936"/>
                    </a:moveTo>
                    <a:cubicBezTo>
                      <a:pt x="0" y="1109"/>
                      <a:pt x="0" y="1109"/>
                      <a:pt x="0" y="1109"/>
                    </a:cubicBezTo>
                    <a:cubicBezTo>
                      <a:pt x="0" y="1115"/>
                      <a:pt x="4" y="1119"/>
                      <a:pt x="10" y="1119"/>
                    </a:cubicBezTo>
                    <a:cubicBezTo>
                      <a:pt x="130" y="1119"/>
                      <a:pt x="130" y="1119"/>
                      <a:pt x="130" y="1119"/>
                    </a:cubicBezTo>
                    <a:cubicBezTo>
                      <a:pt x="136" y="1119"/>
                      <a:pt x="140" y="1115"/>
                      <a:pt x="140" y="1109"/>
                    </a:cubicBezTo>
                    <a:cubicBezTo>
                      <a:pt x="140" y="936"/>
                      <a:pt x="140" y="936"/>
                      <a:pt x="140" y="936"/>
                    </a:cubicBezTo>
                    <a:cubicBezTo>
                      <a:pt x="140" y="930"/>
                      <a:pt x="136" y="926"/>
                      <a:pt x="130" y="926"/>
                    </a:cubicBezTo>
                    <a:cubicBezTo>
                      <a:pt x="10" y="926"/>
                      <a:pt x="10" y="926"/>
                      <a:pt x="10" y="926"/>
                    </a:cubicBezTo>
                    <a:cubicBezTo>
                      <a:pt x="4" y="926"/>
                      <a:pt x="0" y="930"/>
                      <a:pt x="0" y="936"/>
                    </a:cubicBezTo>
                    <a:close/>
                    <a:moveTo>
                      <a:pt x="1832" y="724"/>
                    </a:moveTo>
                    <a:cubicBezTo>
                      <a:pt x="1825" y="724"/>
                      <a:pt x="1818" y="723"/>
                      <a:pt x="1811" y="722"/>
                    </a:cubicBezTo>
                    <a:cubicBezTo>
                      <a:pt x="1708" y="804"/>
                      <a:pt x="1708" y="804"/>
                      <a:pt x="1708" y="804"/>
                    </a:cubicBezTo>
                    <a:cubicBezTo>
                      <a:pt x="1707" y="861"/>
                      <a:pt x="1661" y="907"/>
                      <a:pt x="1604" y="907"/>
                    </a:cubicBezTo>
                    <a:cubicBezTo>
                      <a:pt x="1555" y="907"/>
                      <a:pt x="1514" y="873"/>
                      <a:pt x="1503" y="827"/>
                    </a:cubicBezTo>
                    <a:cubicBezTo>
                      <a:pt x="1442" y="798"/>
                      <a:pt x="1442" y="798"/>
                      <a:pt x="1442" y="798"/>
                    </a:cubicBezTo>
                    <a:cubicBezTo>
                      <a:pt x="1429" y="804"/>
                      <a:pt x="1414" y="808"/>
                      <a:pt x="1399" y="808"/>
                    </a:cubicBezTo>
                    <a:cubicBezTo>
                      <a:pt x="1397" y="808"/>
                      <a:pt x="1395" y="808"/>
                      <a:pt x="1394" y="807"/>
                    </a:cubicBezTo>
                    <a:cubicBezTo>
                      <a:pt x="1332" y="875"/>
                      <a:pt x="1332" y="875"/>
                      <a:pt x="1332" y="875"/>
                    </a:cubicBezTo>
                    <a:cubicBezTo>
                      <a:pt x="1333" y="880"/>
                      <a:pt x="1333" y="885"/>
                      <a:pt x="1333" y="890"/>
                    </a:cubicBezTo>
                    <a:cubicBezTo>
                      <a:pt x="1333" y="939"/>
                      <a:pt x="1300" y="982"/>
                      <a:pt x="1252" y="992"/>
                    </a:cubicBezTo>
                    <a:cubicBezTo>
                      <a:pt x="1228" y="997"/>
                      <a:pt x="1204" y="994"/>
                      <a:pt x="1184" y="984"/>
                    </a:cubicBezTo>
                    <a:cubicBezTo>
                      <a:pt x="1024" y="1058"/>
                      <a:pt x="1024" y="1058"/>
                      <a:pt x="1024" y="1058"/>
                    </a:cubicBezTo>
                    <a:cubicBezTo>
                      <a:pt x="1024" y="1105"/>
                      <a:pt x="1024" y="1105"/>
                      <a:pt x="1024" y="1105"/>
                    </a:cubicBezTo>
                    <a:cubicBezTo>
                      <a:pt x="1024" y="1111"/>
                      <a:pt x="1028" y="1115"/>
                      <a:pt x="1034" y="1115"/>
                    </a:cubicBezTo>
                    <a:cubicBezTo>
                      <a:pt x="1920" y="1115"/>
                      <a:pt x="1920" y="1115"/>
                      <a:pt x="1920" y="1115"/>
                    </a:cubicBezTo>
                    <a:cubicBezTo>
                      <a:pt x="1926" y="1115"/>
                      <a:pt x="1930" y="1111"/>
                      <a:pt x="1930" y="1105"/>
                    </a:cubicBezTo>
                    <a:cubicBezTo>
                      <a:pt x="1930" y="655"/>
                      <a:pt x="1930" y="655"/>
                      <a:pt x="1930" y="655"/>
                    </a:cubicBezTo>
                    <a:cubicBezTo>
                      <a:pt x="1916" y="695"/>
                      <a:pt x="1877" y="724"/>
                      <a:pt x="1832" y="72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pPr defTabSz="914363"/>
                <a:endParaRPr lang="en-US" dirty="0">
                  <a:solidFill>
                    <a:srgbClr val="000000"/>
                  </a:solidFill>
                  <a:latin typeface="Arial" panose="020B0604020202020204"/>
                </a:endParaRPr>
              </a:p>
            </p:txBody>
          </p:sp>
          <p:sp>
            <p:nvSpPr>
              <p:cNvPr id="17" name="Freeform 6">
                <a:extLst>
                  <a:ext uri="{FF2B5EF4-FFF2-40B4-BE49-F238E27FC236}">
                    <a16:creationId xmlns:a16="http://schemas.microsoft.com/office/drawing/2014/main" id="{4F082276-F0EF-4B5C-9734-C95E2C7188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7428" y="2968371"/>
                <a:ext cx="1514475" cy="922020"/>
              </a:xfrm>
              <a:custGeom>
                <a:avLst/>
                <a:gdLst>
                  <a:gd name="T0" fmla="*/ 1318 w 2122"/>
                  <a:gd name="T1" fmla="*/ 479 h 1291"/>
                  <a:gd name="T2" fmla="*/ 976 w 2122"/>
                  <a:gd name="T3" fmla="*/ 0 h 1291"/>
                  <a:gd name="T4" fmla="*/ 634 w 2122"/>
                  <a:gd name="T5" fmla="*/ 479 h 1291"/>
                  <a:gd name="T6" fmla="*/ 0 w 2122"/>
                  <a:gd name="T7" fmla="*/ 501 h 1291"/>
                  <a:gd name="T8" fmla="*/ 22 w 2122"/>
                  <a:gd name="T9" fmla="*/ 1291 h 1291"/>
                  <a:gd name="T10" fmla="*/ 812 w 2122"/>
                  <a:gd name="T11" fmla="*/ 1269 h 1291"/>
                  <a:gd name="T12" fmla="*/ 976 w 2122"/>
                  <a:gd name="T13" fmla="*/ 723 h 1291"/>
                  <a:gd name="T14" fmla="*/ 1040 w 2122"/>
                  <a:gd name="T15" fmla="*/ 1269 h 1291"/>
                  <a:gd name="T16" fmla="*/ 2100 w 2122"/>
                  <a:gd name="T17" fmla="*/ 1291 h 1291"/>
                  <a:gd name="T18" fmla="*/ 2122 w 2122"/>
                  <a:gd name="T19" fmla="*/ 501 h 1291"/>
                  <a:gd name="T20" fmla="*/ 768 w 2122"/>
                  <a:gd name="T21" fmla="*/ 1247 h 1291"/>
                  <a:gd name="T22" fmla="*/ 44 w 2122"/>
                  <a:gd name="T23" fmla="*/ 523 h 1291"/>
                  <a:gd name="T24" fmla="*/ 768 w 2122"/>
                  <a:gd name="T25" fmla="*/ 657 h 1291"/>
                  <a:gd name="T26" fmla="*/ 659 w 2122"/>
                  <a:gd name="T27" fmla="*/ 362 h 1291"/>
                  <a:gd name="T28" fmla="*/ 1294 w 2122"/>
                  <a:gd name="T29" fmla="*/ 362 h 1291"/>
                  <a:gd name="T30" fmla="*/ 659 w 2122"/>
                  <a:gd name="T31" fmla="*/ 362 h 1291"/>
                  <a:gd name="T32" fmla="*/ 2078 w 2122"/>
                  <a:gd name="T33" fmla="*/ 523 h 1291"/>
                  <a:gd name="T34" fmla="*/ 1965 w 2122"/>
                  <a:gd name="T35" fmla="*/ 656 h 1291"/>
                  <a:gd name="T36" fmla="*/ 1876 w 2122"/>
                  <a:gd name="T37" fmla="*/ 708 h 1291"/>
                  <a:gd name="T38" fmla="*/ 1738 w 2122"/>
                  <a:gd name="T39" fmla="*/ 839 h 1291"/>
                  <a:gd name="T40" fmla="*/ 1667 w 2122"/>
                  <a:gd name="T41" fmla="*/ 847 h 1291"/>
                  <a:gd name="T42" fmla="*/ 1563 w 2122"/>
                  <a:gd name="T43" fmla="*/ 792 h 1291"/>
                  <a:gd name="T44" fmla="*/ 1443 w 2122"/>
                  <a:gd name="T45" fmla="*/ 792 h 1291"/>
                  <a:gd name="T46" fmla="*/ 1354 w 2122"/>
                  <a:gd name="T47" fmla="*/ 922 h 1291"/>
                  <a:gd name="T48" fmla="*/ 1273 w 2122"/>
                  <a:gd name="T49" fmla="*/ 978 h 1291"/>
                  <a:gd name="T50" fmla="*/ 1084 w 2122"/>
                  <a:gd name="T51" fmla="*/ 1070 h 1291"/>
                  <a:gd name="T52" fmla="*/ 1299 w 2122"/>
                  <a:gd name="T53" fmla="*/ 523 h 1291"/>
                  <a:gd name="T54" fmla="*/ 1936 w 2122"/>
                  <a:gd name="T55" fmla="*/ 740 h 1291"/>
                  <a:gd name="T56" fmla="*/ 1936 w 2122"/>
                  <a:gd name="T57" fmla="*/ 676 h 1291"/>
                  <a:gd name="T58" fmla="*/ 1740 w 2122"/>
                  <a:gd name="T59" fmla="*/ 891 h 1291"/>
                  <a:gd name="T60" fmla="*/ 1676 w 2122"/>
                  <a:gd name="T61" fmla="*/ 891 h 1291"/>
                  <a:gd name="T62" fmla="*/ 1740 w 2122"/>
                  <a:gd name="T63" fmla="*/ 891 h 1291"/>
                  <a:gd name="T64" fmla="*/ 1503 w 2122"/>
                  <a:gd name="T65" fmla="*/ 824 h 1291"/>
                  <a:gd name="T66" fmla="*/ 1503 w 2122"/>
                  <a:gd name="T67" fmla="*/ 760 h 1291"/>
                  <a:gd name="T68" fmla="*/ 1365 w 2122"/>
                  <a:gd name="T69" fmla="*/ 978 h 1291"/>
                  <a:gd name="T70" fmla="*/ 1301 w 2122"/>
                  <a:gd name="T71" fmla="*/ 978 h 1291"/>
                  <a:gd name="T72" fmla="*/ 1365 w 2122"/>
                  <a:gd name="T73" fmla="*/ 978 h 1291"/>
                  <a:gd name="T74" fmla="*/ 1084 w 2122"/>
                  <a:gd name="T75" fmla="*/ 1118 h 1291"/>
                  <a:gd name="T76" fmla="*/ 1333 w 2122"/>
                  <a:gd name="T77" fmla="*/ 1038 h 1291"/>
                  <a:gd name="T78" fmla="*/ 1387 w 2122"/>
                  <a:gd name="T79" fmla="*/ 952 h 1291"/>
                  <a:gd name="T80" fmla="*/ 1503 w 2122"/>
                  <a:gd name="T81" fmla="*/ 852 h 1291"/>
                  <a:gd name="T82" fmla="*/ 1648 w 2122"/>
                  <a:gd name="T83" fmla="*/ 886 h 1291"/>
                  <a:gd name="T84" fmla="*/ 1708 w 2122"/>
                  <a:gd name="T85" fmla="*/ 951 h 1291"/>
                  <a:gd name="T86" fmla="*/ 1765 w 2122"/>
                  <a:gd name="T87" fmla="*/ 873 h 1291"/>
                  <a:gd name="T88" fmla="*/ 1936 w 2122"/>
                  <a:gd name="T89" fmla="*/ 768 h 1291"/>
                  <a:gd name="T90" fmla="*/ 1993 w 2122"/>
                  <a:gd name="T91" fmla="*/ 690 h 1291"/>
                  <a:gd name="T92" fmla="*/ 2078 w 2122"/>
                  <a:gd name="T93" fmla="*/ 1247 h 1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122" h="1291">
                    <a:moveTo>
                      <a:pt x="2100" y="479"/>
                    </a:moveTo>
                    <a:cubicBezTo>
                      <a:pt x="1318" y="479"/>
                      <a:pt x="1318" y="479"/>
                      <a:pt x="1318" y="479"/>
                    </a:cubicBezTo>
                    <a:cubicBezTo>
                      <a:pt x="1331" y="442"/>
                      <a:pt x="1338" y="403"/>
                      <a:pt x="1338" y="362"/>
                    </a:cubicBezTo>
                    <a:cubicBezTo>
                      <a:pt x="1338" y="162"/>
                      <a:pt x="1176" y="0"/>
                      <a:pt x="976" y="0"/>
                    </a:cubicBezTo>
                    <a:cubicBezTo>
                      <a:pt x="777" y="0"/>
                      <a:pt x="615" y="162"/>
                      <a:pt x="615" y="362"/>
                    </a:cubicBezTo>
                    <a:cubicBezTo>
                      <a:pt x="615" y="403"/>
                      <a:pt x="622" y="442"/>
                      <a:pt x="634" y="479"/>
                    </a:cubicBezTo>
                    <a:cubicBezTo>
                      <a:pt x="22" y="479"/>
                      <a:pt x="22" y="479"/>
                      <a:pt x="22" y="479"/>
                    </a:cubicBezTo>
                    <a:cubicBezTo>
                      <a:pt x="10" y="479"/>
                      <a:pt x="0" y="489"/>
                      <a:pt x="0" y="501"/>
                    </a:cubicBezTo>
                    <a:cubicBezTo>
                      <a:pt x="0" y="1269"/>
                      <a:pt x="0" y="1269"/>
                      <a:pt x="0" y="1269"/>
                    </a:cubicBezTo>
                    <a:cubicBezTo>
                      <a:pt x="0" y="1281"/>
                      <a:pt x="10" y="1291"/>
                      <a:pt x="22" y="1291"/>
                    </a:cubicBezTo>
                    <a:cubicBezTo>
                      <a:pt x="790" y="1291"/>
                      <a:pt x="790" y="1291"/>
                      <a:pt x="790" y="1291"/>
                    </a:cubicBezTo>
                    <a:cubicBezTo>
                      <a:pt x="802" y="1291"/>
                      <a:pt x="812" y="1281"/>
                      <a:pt x="812" y="1269"/>
                    </a:cubicBezTo>
                    <a:cubicBezTo>
                      <a:pt x="812" y="684"/>
                      <a:pt x="812" y="684"/>
                      <a:pt x="812" y="684"/>
                    </a:cubicBezTo>
                    <a:cubicBezTo>
                      <a:pt x="861" y="709"/>
                      <a:pt x="917" y="723"/>
                      <a:pt x="976" y="723"/>
                    </a:cubicBezTo>
                    <a:cubicBezTo>
                      <a:pt x="998" y="723"/>
                      <a:pt x="1019" y="721"/>
                      <a:pt x="1040" y="717"/>
                    </a:cubicBezTo>
                    <a:cubicBezTo>
                      <a:pt x="1040" y="1269"/>
                      <a:pt x="1040" y="1269"/>
                      <a:pt x="1040" y="1269"/>
                    </a:cubicBezTo>
                    <a:cubicBezTo>
                      <a:pt x="1040" y="1281"/>
                      <a:pt x="1050" y="1291"/>
                      <a:pt x="1062" y="1291"/>
                    </a:cubicBezTo>
                    <a:cubicBezTo>
                      <a:pt x="2100" y="1291"/>
                      <a:pt x="2100" y="1291"/>
                      <a:pt x="2100" y="1291"/>
                    </a:cubicBezTo>
                    <a:cubicBezTo>
                      <a:pt x="2112" y="1291"/>
                      <a:pt x="2122" y="1281"/>
                      <a:pt x="2122" y="1269"/>
                    </a:cubicBezTo>
                    <a:cubicBezTo>
                      <a:pt x="2122" y="501"/>
                      <a:pt x="2122" y="501"/>
                      <a:pt x="2122" y="501"/>
                    </a:cubicBezTo>
                    <a:cubicBezTo>
                      <a:pt x="2122" y="489"/>
                      <a:pt x="2112" y="479"/>
                      <a:pt x="2100" y="479"/>
                    </a:cubicBezTo>
                    <a:close/>
                    <a:moveTo>
                      <a:pt x="768" y="1247"/>
                    </a:moveTo>
                    <a:cubicBezTo>
                      <a:pt x="44" y="1247"/>
                      <a:pt x="44" y="1247"/>
                      <a:pt x="44" y="1247"/>
                    </a:cubicBezTo>
                    <a:cubicBezTo>
                      <a:pt x="44" y="523"/>
                      <a:pt x="44" y="523"/>
                      <a:pt x="44" y="523"/>
                    </a:cubicBezTo>
                    <a:cubicBezTo>
                      <a:pt x="653" y="523"/>
                      <a:pt x="653" y="523"/>
                      <a:pt x="653" y="523"/>
                    </a:cubicBezTo>
                    <a:cubicBezTo>
                      <a:pt x="680" y="577"/>
                      <a:pt x="719" y="623"/>
                      <a:pt x="768" y="657"/>
                    </a:cubicBezTo>
                    <a:lnTo>
                      <a:pt x="768" y="1247"/>
                    </a:lnTo>
                    <a:close/>
                    <a:moveTo>
                      <a:pt x="659" y="362"/>
                    </a:moveTo>
                    <a:cubicBezTo>
                      <a:pt x="659" y="186"/>
                      <a:pt x="801" y="44"/>
                      <a:pt x="976" y="44"/>
                    </a:cubicBezTo>
                    <a:cubicBezTo>
                      <a:pt x="1151" y="44"/>
                      <a:pt x="1294" y="186"/>
                      <a:pt x="1294" y="362"/>
                    </a:cubicBezTo>
                    <a:cubicBezTo>
                      <a:pt x="1294" y="537"/>
                      <a:pt x="1151" y="679"/>
                      <a:pt x="976" y="679"/>
                    </a:cubicBezTo>
                    <a:cubicBezTo>
                      <a:pt x="801" y="679"/>
                      <a:pt x="659" y="537"/>
                      <a:pt x="659" y="362"/>
                    </a:cubicBezTo>
                    <a:close/>
                    <a:moveTo>
                      <a:pt x="1299" y="523"/>
                    </a:moveTo>
                    <a:cubicBezTo>
                      <a:pt x="2078" y="523"/>
                      <a:pt x="2078" y="523"/>
                      <a:pt x="2078" y="523"/>
                    </a:cubicBezTo>
                    <a:cubicBezTo>
                      <a:pt x="2078" y="564"/>
                      <a:pt x="2078" y="564"/>
                      <a:pt x="2078" y="564"/>
                    </a:cubicBezTo>
                    <a:cubicBezTo>
                      <a:pt x="1965" y="656"/>
                      <a:pt x="1965" y="656"/>
                      <a:pt x="1965" y="656"/>
                    </a:cubicBezTo>
                    <a:cubicBezTo>
                      <a:pt x="1957" y="651"/>
                      <a:pt x="1947" y="648"/>
                      <a:pt x="1936" y="648"/>
                    </a:cubicBezTo>
                    <a:cubicBezTo>
                      <a:pt x="1903" y="648"/>
                      <a:pt x="1876" y="675"/>
                      <a:pt x="1876" y="708"/>
                    </a:cubicBezTo>
                    <a:cubicBezTo>
                      <a:pt x="1876" y="714"/>
                      <a:pt x="1877" y="720"/>
                      <a:pt x="1879" y="726"/>
                    </a:cubicBezTo>
                    <a:cubicBezTo>
                      <a:pt x="1738" y="839"/>
                      <a:pt x="1738" y="839"/>
                      <a:pt x="1738" y="839"/>
                    </a:cubicBezTo>
                    <a:cubicBezTo>
                      <a:pt x="1729" y="834"/>
                      <a:pt x="1719" y="831"/>
                      <a:pt x="1708" y="831"/>
                    </a:cubicBezTo>
                    <a:cubicBezTo>
                      <a:pt x="1692" y="831"/>
                      <a:pt x="1678" y="837"/>
                      <a:pt x="1667" y="847"/>
                    </a:cubicBezTo>
                    <a:cubicBezTo>
                      <a:pt x="1562" y="796"/>
                      <a:pt x="1562" y="796"/>
                      <a:pt x="1562" y="796"/>
                    </a:cubicBezTo>
                    <a:cubicBezTo>
                      <a:pt x="1563" y="795"/>
                      <a:pt x="1563" y="793"/>
                      <a:pt x="1563" y="792"/>
                    </a:cubicBezTo>
                    <a:cubicBezTo>
                      <a:pt x="1563" y="759"/>
                      <a:pt x="1536" y="732"/>
                      <a:pt x="1503" y="732"/>
                    </a:cubicBezTo>
                    <a:cubicBezTo>
                      <a:pt x="1470" y="732"/>
                      <a:pt x="1443" y="759"/>
                      <a:pt x="1443" y="792"/>
                    </a:cubicBezTo>
                    <a:cubicBezTo>
                      <a:pt x="1443" y="801"/>
                      <a:pt x="1445" y="810"/>
                      <a:pt x="1449" y="818"/>
                    </a:cubicBezTo>
                    <a:cubicBezTo>
                      <a:pt x="1354" y="922"/>
                      <a:pt x="1354" y="922"/>
                      <a:pt x="1354" y="922"/>
                    </a:cubicBezTo>
                    <a:cubicBezTo>
                      <a:pt x="1348" y="920"/>
                      <a:pt x="1341" y="918"/>
                      <a:pt x="1333" y="918"/>
                    </a:cubicBezTo>
                    <a:cubicBezTo>
                      <a:pt x="1300" y="918"/>
                      <a:pt x="1273" y="945"/>
                      <a:pt x="1273" y="978"/>
                    </a:cubicBezTo>
                    <a:cubicBezTo>
                      <a:pt x="1273" y="980"/>
                      <a:pt x="1273" y="981"/>
                      <a:pt x="1273" y="982"/>
                    </a:cubicBezTo>
                    <a:cubicBezTo>
                      <a:pt x="1084" y="1070"/>
                      <a:pt x="1084" y="1070"/>
                      <a:pt x="1084" y="1070"/>
                    </a:cubicBezTo>
                    <a:cubicBezTo>
                      <a:pt x="1084" y="707"/>
                      <a:pt x="1084" y="707"/>
                      <a:pt x="1084" y="707"/>
                    </a:cubicBezTo>
                    <a:cubicBezTo>
                      <a:pt x="1178" y="677"/>
                      <a:pt x="1256" y="610"/>
                      <a:pt x="1299" y="523"/>
                    </a:cubicBezTo>
                    <a:close/>
                    <a:moveTo>
                      <a:pt x="1968" y="708"/>
                    </a:moveTo>
                    <a:cubicBezTo>
                      <a:pt x="1968" y="726"/>
                      <a:pt x="1954" y="740"/>
                      <a:pt x="1936" y="740"/>
                    </a:cubicBezTo>
                    <a:cubicBezTo>
                      <a:pt x="1918" y="740"/>
                      <a:pt x="1904" y="726"/>
                      <a:pt x="1904" y="708"/>
                    </a:cubicBezTo>
                    <a:cubicBezTo>
                      <a:pt x="1904" y="691"/>
                      <a:pt x="1918" y="676"/>
                      <a:pt x="1936" y="676"/>
                    </a:cubicBezTo>
                    <a:cubicBezTo>
                      <a:pt x="1954" y="676"/>
                      <a:pt x="1968" y="691"/>
                      <a:pt x="1968" y="708"/>
                    </a:cubicBezTo>
                    <a:close/>
                    <a:moveTo>
                      <a:pt x="1740" y="891"/>
                    </a:moveTo>
                    <a:cubicBezTo>
                      <a:pt x="1740" y="908"/>
                      <a:pt x="1726" y="923"/>
                      <a:pt x="1708" y="923"/>
                    </a:cubicBezTo>
                    <a:cubicBezTo>
                      <a:pt x="1690" y="923"/>
                      <a:pt x="1676" y="908"/>
                      <a:pt x="1676" y="891"/>
                    </a:cubicBezTo>
                    <a:cubicBezTo>
                      <a:pt x="1676" y="873"/>
                      <a:pt x="1690" y="859"/>
                      <a:pt x="1708" y="859"/>
                    </a:cubicBezTo>
                    <a:cubicBezTo>
                      <a:pt x="1726" y="859"/>
                      <a:pt x="1740" y="873"/>
                      <a:pt x="1740" y="891"/>
                    </a:cubicBezTo>
                    <a:close/>
                    <a:moveTo>
                      <a:pt x="1535" y="792"/>
                    </a:moveTo>
                    <a:cubicBezTo>
                      <a:pt x="1535" y="809"/>
                      <a:pt x="1520" y="824"/>
                      <a:pt x="1503" y="824"/>
                    </a:cubicBezTo>
                    <a:cubicBezTo>
                      <a:pt x="1485" y="824"/>
                      <a:pt x="1471" y="809"/>
                      <a:pt x="1471" y="792"/>
                    </a:cubicBezTo>
                    <a:cubicBezTo>
                      <a:pt x="1471" y="774"/>
                      <a:pt x="1485" y="760"/>
                      <a:pt x="1503" y="760"/>
                    </a:cubicBezTo>
                    <a:cubicBezTo>
                      <a:pt x="1520" y="760"/>
                      <a:pt x="1535" y="774"/>
                      <a:pt x="1535" y="792"/>
                    </a:cubicBezTo>
                    <a:close/>
                    <a:moveTo>
                      <a:pt x="1365" y="978"/>
                    </a:moveTo>
                    <a:cubicBezTo>
                      <a:pt x="1365" y="996"/>
                      <a:pt x="1351" y="1010"/>
                      <a:pt x="1333" y="1010"/>
                    </a:cubicBezTo>
                    <a:cubicBezTo>
                      <a:pt x="1315" y="1010"/>
                      <a:pt x="1301" y="996"/>
                      <a:pt x="1301" y="978"/>
                    </a:cubicBezTo>
                    <a:cubicBezTo>
                      <a:pt x="1301" y="961"/>
                      <a:pt x="1315" y="946"/>
                      <a:pt x="1333" y="946"/>
                    </a:cubicBezTo>
                    <a:cubicBezTo>
                      <a:pt x="1351" y="946"/>
                      <a:pt x="1365" y="961"/>
                      <a:pt x="1365" y="978"/>
                    </a:cubicBezTo>
                    <a:close/>
                    <a:moveTo>
                      <a:pt x="1084" y="1247"/>
                    </a:moveTo>
                    <a:cubicBezTo>
                      <a:pt x="1084" y="1118"/>
                      <a:pt x="1084" y="1118"/>
                      <a:pt x="1084" y="1118"/>
                    </a:cubicBezTo>
                    <a:cubicBezTo>
                      <a:pt x="1292" y="1022"/>
                      <a:pt x="1292" y="1022"/>
                      <a:pt x="1292" y="1022"/>
                    </a:cubicBezTo>
                    <a:cubicBezTo>
                      <a:pt x="1302" y="1032"/>
                      <a:pt x="1317" y="1038"/>
                      <a:pt x="1333" y="1038"/>
                    </a:cubicBezTo>
                    <a:cubicBezTo>
                      <a:pt x="1366" y="1038"/>
                      <a:pt x="1393" y="1012"/>
                      <a:pt x="1393" y="978"/>
                    </a:cubicBezTo>
                    <a:cubicBezTo>
                      <a:pt x="1393" y="969"/>
                      <a:pt x="1391" y="960"/>
                      <a:pt x="1387" y="952"/>
                    </a:cubicBezTo>
                    <a:cubicBezTo>
                      <a:pt x="1481" y="848"/>
                      <a:pt x="1481" y="848"/>
                      <a:pt x="1481" y="848"/>
                    </a:cubicBezTo>
                    <a:cubicBezTo>
                      <a:pt x="1488" y="850"/>
                      <a:pt x="1495" y="852"/>
                      <a:pt x="1503" y="852"/>
                    </a:cubicBezTo>
                    <a:cubicBezTo>
                      <a:pt x="1518" y="852"/>
                      <a:pt x="1533" y="846"/>
                      <a:pt x="1543" y="836"/>
                    </a:cubicBezTo>
                    <a:cubicBezTo>
                      <a:pt x="1648" y="886"/>
                      <a:pt x="1648" y="886"/>
                      <a:pt x="1648" y="886"/>
                    </a:cubicBezTo>
                    <a:cubicBezTo>
                      <a:pt x="1648" y="888"/>
                      <a:pt x="1648" y="889"/>
                      <a:pt x="1648" y="891"/>
                    </a:cubicBezTo>
                    <a:cubicBezTo>
                      <a:pt x="1648" y="924"/>
                      <a:pt x="1675" y="951"/>
                      <a:pt x="1708" y="951"/>
                    </a:cubicBezTo>
                    <a:cubicBezTo>
                      <a:pt x="1741" y="951"/>
                      <a:pt x="1768" y="924"/>
                      <a:pt x="1768" y="891"/>
                    </a:cubicBezTo>
                    <a:cubicBezTo>
                      <a:pt x="1768" y="884"/>
                      <a:pt x="1767" y="879"/>
                      <a:pt x="1765" y="873"/>
                    </a:cubicBezTo>
                    <a:cubicBezTo>
                      <a:pt x="1906" y="760"/>
                      <a:pt x="1906" y="760"/>
                      <a:pt x="1906" y="760"/>
                    </a:cubicBezTo>
                    <a:cubicBezTo>
                      <a:pt x="1915" y="765"/>
                      <a:pt x="1925" y="768"/>
                      <a:pt x="1936" y="768"/>
                    </a:cubicBezTo>
                    <a:cubicBezTo>
                      <a:pt x="1969" y="768"/>
                      <a:pt x="1996" y="741"/>
                      <a:pt x="1996" y="708"/>
                    </a:cubicBezTo>
                    <a:cubicBezTo>
                      <a:pt x="1996" y="702"/>
                      <a:pt x="1995" y="696"/>
                      <a:pt x="1993" y="690"/>
                    </a:cubicBezTo>
                    <a:cubicBezTo>
                      <a:pt x="2078" y="621"/>
                      <a:pt x="2078" y="621"/>
                      <a:pt x="2078" y="621"/>
                    </a:cubicBezTo>
                    <a:cubicBezTo>
                      <a:pt x="2078" y="1247"/>
                      <a:pt x="2078" y="1247"/>
                      <a:pt x="2078" y="1247"/>
                    </a:cubicBezTo>
                    <a:lnTo>
                      <a:pt x="1084" y="124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pPr defTabSz="914363"/>
                <a:endParaRPr lang="en-US" dirty="0">
                  <a:solidFill>
                    <a:srgbClr val="000000"/>
                  </a:solidFill>
                  <a:latin typeface="Arial" panose="020B0604020202020204"/>
                </a:endParaRP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C607E08-5267-4CDB-BB2B-9BBD595C28C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632830" y="3359257"/>
            <a:ext cx="581243" cy="581243"/>
            <a:chOff x="5274989" y="2606676"/>
            <a:chExt cx="1644650" cy="1644650"/>
          </a:xfrm>
        </p:grpSpPr>
        <p:sp>
          <p:nvSpPr>
            <p:cNvPr id="19" name="AutoShape 14">
              <a:extLst>
                <a:ext uri="{FF2B5EF4-FFF2-40B4-BE49-F238E27FC236}">
                  <a16:creationId xmlns:a16="http://schemas.microsoft.com/office/drawing/2014/main" id="{6DDAF498-CA8F-47E6-ABC1-5F933979771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74989" y="2606676"/>
              <a:ext cx="1644650" cy="1644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defTabSz="914363"/>
              <a:endParaRPr lang="en-US" dirty="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8548274-C0D3-446A-A6C1-9AC05027BD9F}"/>
                </a:ext>
              </a:extLst>
            </p:cNvPr>
            <p:cNvGrpSpPr/>
            <p:nvPr/>
          </p:nvGrpSpPr>
          <p:grpSpPr>
            <a:xfrm>
              <a:off x="5382474" y="2932113"/>
              <a:ext cx="1429679" cy="993775"/>
              <a:chOff x="5382474" y="2932113"/>
              <a:chExt cx="1429679" cy="993775"/>
            </a:xfrm>
          </p:grpSpPr>
          <p:sp>
            <p:nvSpPr>
              <p:cNvPr id="21" name="Freeform 80">
                <a:extLst>
                  <a:ext uri="{FF2B5EF4-FFF2-40B4-BE49-F238E27FC236}">
                    <a16:creationId xmlns:a16="http://schemas.microsoft.com/office/drawing/2014/main" id="{A9DAD222-C491-4918-8AAC-D949AC268E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2474" y="2932113"/>
                <a:ext cx="1429679" cy="993775"/>
              </a:xfrm>
              <a:custGeom>
                <a:avLst/>
                <a:gdLst>
                  <a:gd name="connsiteX0" fmla="*/ 154359 w 1429679"/>
                  <a:gd name="connsiteY0" fmla="*/ 31750 h 993775"/>
                  <a:gd name="connsiteX1" fmla="*/ 105147 w 1429679"/>
                  <a:gd name="connsiteY1" fmla="*/ 35317 h 993775"/>
                  <a:gd name="connsiteX2" fmla="*/ 33111 w 1429679"/>
                  <a:gd name="connsiteY2" fmla="*/ 134480 h 993775"/>
                  <a:gd name="connsiteX3" fmla="*/ 33111 w 1429679"/>
                  <a:gd name="connsiteY3" fmla="*/ 138047 h 993775"/>
                  <a:gd name="connsiteX4" fmla="*/ 36677 w 1429679"/>
                  <a:gd name="connsiteY4" fmla="*/ 154455 h 993775"/>
                  <a:gd name="connsiteX5" fmla="*/ 229248 w 1429679"/>
                  <a:gd name="connsiteY5" fmla="*/ 546112 h 993775"/>
                  <a:gd name="connsiteX6" fmla="*/ 305563 w 1429679"/>
                  <a:gd name="connsiteY6" fmla="*/ 599617 h 993775"/>
                  <a:gd name="connsiteX7" fmla="*/ 304850 w 1429679"/>
                  <a:gd name="connsiteY7" fmla="*/ 601758 h 993775"/>
                  <a:gd name="connsiteX8" fmla="*/ 314121 w 1429679"/>
                  <a:gd name="connsiteY8" fmla="*/ 846454 h 993775"/>
                  <a:gd name="connsiteX9" fmla="*/ 509545 w 1429679"/>
                  <a:gd name="connsiteY9" fmla="*/ 960598 h 993775"/>
                  <a:gd name="connsiteX10" fmla="*/ 538787 w 1429679"/>
                  <a:gd name="connsiteY10" fmla="*/ 959172 h 993775"/>
                  <a:gd name="connsiteX11" fmla="*/ 662888 w 1429679"/>
                  <a:gd name="connsiteY11" fmla="*/ 867143 h 993775"/>
                  <a:gd name="connsiteX12" fmla="*/ 672160 w 1429679"/>
                  <a:gd name="connsiteY12" fmla="*/ 917794 h 993775"/>
                  <a:gd name="connsiteX13" fmla="*/ 713527 w 1429679"/>
                  <a:gd name="connsiteY13" fmla="*/ 947044 h 993775"/>
                  <a:gd name="connsiteX14" fmla="*/ 754894 w 1429679"/>
                  <a:gd name="connsiteY14" fmla="*/ 921361 h 993775"/>
                  <a:gd name="connsiteX15" fmla="*/ 763453 w 1429679"/>
                  <a:gd name="connsiteY15" fmla="*/ 892112 h 993775"/>
                  <a:gd name="connsiteX16" fmla="*/ 764166 w 1429679"/>
                  <a:gd name="connsiteY16" fmla="*/ 864289 h 993775"/>
                  <a:gd name="connsiteX17" fmla="*/ 764166 w 1429679"/>
                  <a:gd name="connsiteY17" fmla="*/ 865716 h 993775"/>
                  <a:gd name="connsiteX18" fmla="*/ 916796 w 1429679"/>
                  <a:gd name="connsiteY18" fmla="*/ 962025 h 993775"/>
                  <a:gd name="connsiteX19" fmla="*/ 943899 w 1429679"/>
                  <a:gd name="connsiteY19" fmla="*/ 959885 h 993775"/>
                  <a:gd name="connsiteX20" fmla="*/ 1143602 w 1429679"/>
                  <a:gd name="connsiteY20" fmla="*/ 770120 h 993775"/>
                  <a:gd name="connsiteX21" fmla="*/ 1122918 w 1429679"/>
                  <a:gd name="connsiteY21" fmla="*/ 598904 h 993775"/>
                  <a:gd name="connsiteX22" fmla="*/ 1208505 w 1429679"/>
                  <a:gd name="connsiteY22" fmla="*/ 533984 h 993775"/>
                  <a:gd name="connsiteX23" fmla="*/ 1351150 w 1429679"/>
                  <a:gd name="connsiteY23" fmla="*/ 275733 h 993775"/>
                  <a:gd name="connsiteX24" fmla="*/ 1396083 w 1429679"/>
                  <a:gd name="connsiteY24" fmla="*/ 128773 h 993775"/>
                  <a:gd name="connsiteX25" fmla="*/ 1330466 w 1429679"/>
                  <a:gd name="connsiteY25" fmla="*/ 36744 h 993775"/>
                  <a:gd name="connsiteX26" fmla="*/ 1273409 w 1429679"/>
                  <a:gd name="connsiteY26" fmla="*/ 31750 h 993775"/>
                  <a:gd name="connsiteX27" fmla="*/ 1156440 w 1429679"/>
                  <a:gd name="connsiteY27" fmla="*/ 52439 h 993775"/>
                  <a:gd name="connsiteX28" fmla="*/ 876856 w 1429679"/>
                  <a:gd name="connsiteY28" fmla="*/ 235783 h 993775"/>
                  <a:gd name="connsiteX29" fmla="*/ 874003 w 1429679"/>
                  <a:gd name="connsiteY29" fmla="*/ 236496 h 993775"/>
                  <a:gd name="connsiteX30" fmla="*/ 870437 w 1429679"/>
                  <a:gd name="connsiteY30" fmla="*/ 232929 h 993775"/>
                  <a:gd name="connsiteX31" fmla="*/ 852606 w 1429679"/>
                  <a:gd name="connsiteY31" fmla="*/ 203680 h 993775"/>
                  <a:gd name="connsiteX32" fmla="*/ 849753 w 1429679"/>
                  <a:gd name="connsiteY32" fmla="*/ 202966 h 993775"/>
                  <a:gd name="connsiteX33" fmla="*/ 836202 w 1429679"/>
                  <a:gd name="connsiteY33" fmla="*/ 199399 h 993775"/>
                  <a:gd name="connsiteX34" fmla="*/ 816232 w 1429679"/>
                  <a:gd name="connsiteY34" fmla="*/ 207247 h 993775"/>
                  <a:gd name="connsiteX35" fmla="*/ 790555 w 1429679"/>
                  <a:gd name="connsiteY35" fmla="*/ 232929 h 993775"/>
                  <a:gd name="connsiteX36" fmla="*/ 770585 w 1429679"/>
                  <a:gd name="connsiteY36" fmla="*/ 258612 h 993775"/>
                  <a:gd name="connsiteX37" fmla="*/ 752755 w 1429679"/>
                  <a:gd name="connsiteY37" fmla="*/ 287861 h 993775"/>
                  <a:gd name="connsiteX38" fmla="*/ 750615 w 1429679"/>
                  <a:gd name="connsiteY38" fmla="*/ 292142 h 993775"/>
                  <a:gd name="connsiteX39" fmla="*/ 740630 w 1429679"/>
                  <a:gd name="connsiteY39" fmla="*/ 311403 h 993775"/>
                  <a:gd name="connsiteX40" fmla="*/ 731358 w 1429679"/>
                  <a:gd name="connsiteY40" fmla="*/ 325671 h 993775"/>
                  <a:gd name="connsiteX41" fmla="*/ 729218 w 1429679"/>
                  <a:gd name="connsiteY41" fmla="*/ 329238 h 993775"/>
                  <a:gd name="connsiteX42" fmla="*/ 723512 w 1429679"/>
                  <a:gd name="connsiteY42" fmla="*/ 340653 h 993775"/>
                  <a:gd name="connsiteX43" fmla="*/ 722799 w 1429679"/>
                  <a:gd name="connsiteY43" fmla="*/ 341366 h 993775"/>
                  <a:gd name="connsiteX44" fmla="*/ 714240 w 1429679"/>
                  <a:gd name="connsiteY44" fmla="*/ 346360 h 993775"/>
                  <a:gd name="connsiteX45" fmla="*/ 705682 w 1429679"/>
                  <a:gd name="connsiteY45" fmla="*/ 341366 h 993775"/>
                  <a:gd name="connsiteX46" fmla="*/ 705682 w 1429679"/>
                  <a:gd name="connsiteY46" fmla="*/ 340653 h 993775"/>
                  <a:gd name="connsiteX47" fmla="*/ 699263 w 1429679"/>
                  <a:gd name="connsiteY47" fmla="*/ 329238 h 993775"/>
                  <a:gd name="connsiteX48" fmla="*/ 697123 w 1429679"/>
                  <a:gd name="connsiteY48" fmla="*/ 325671 h 993775"/>
                  <a:gd name="connsiteX49" fmla="*/ 687851 w 1429679"/>
                  <a:gd name="connsiteY49" fmla="*/ 311403 h 993775"/>
                  <a:gd name="connsiteX50" fmla="*/ 677866 w 1429679"/>
                  <a:gd name="connsiteY50" fmla="*/ 292142 h 993775"/>
                  <a:gd name="connsiteX51" fmla="*/ 675726 w 1429679"/>
                  <a:gd name="connsiteY51" fmla="*/ 287861 h 993775"/>
                  <a:gd name="connsiteX52" fmla="*/ 657896 w 1429679"/>
                  <a:gd name="connsiteY52" fmla="*/ 258612 h 993775"/>
                  <a:gd name="connsiteX53" fmla="*/ 637925 w 1429679"/>
                  <a:gd name="connsiteY53" fmla="*/ 232929 h 993775"/>
                  <a:gd name="connsiteX54" fmla="*/ 612249 w 1429679"/>
                  <a:gd name="connsiteY54" fmla="*/ 207247 h 993775"/>
                  <a:gd name="connsiteX55" fmla="*/ 592279 w 1429679"/>
                  <a:gd name="connsiteY55" fmla="*/ 199399 h 993775"/>
                  <a:gd name="connsiteX56" fmla="*/ 578728 w 1429679"/>
                  <a:gd name="connsiteY56" fmla="*/ 202966 h 993775"/>
                  <a:gd name="connsiteX57" fmla="*/ 575875 w 1429679"/>
                  <a:gd name="connsiteY57" fmla="*/ 203680 h 993775"/>
                  <a:gd name="connsiteX58" fmla="*/ 558044 w 1429679"/>
                  <a:gd name="connsiteY58" fmla="*/ 232929 h 993775"/>
                  <a:gd name="connsiteX59" fmla="*/ 554478 w 1429679"/>
                  <a:gd name="connsiteY59" fmla="*/ 236496 h 993775"/>
                  <a:gd name="connsiteX60" fmla="*/ 552338 w 1429679"/>
                  <a:gd name="connsiteY60" fmla="*/ 235783 h 993775"/>
                  <a:gd name="connsiteX61" fmla="*/ 494567 w 1429679"/>
                  <a:gd name="connsiteY61" fmla="*/ 183705 h 993775"/>
                  <a:gd name="connsiteX62" fmla="*/ 272041 w 1429679"/>
                  <a:gd name="connsiteY62" fmla="*/ 52439 h 993775"/>
                  <a:gd name="connsiteX63" fmla="*/ 154359 w 1429679"/>
                  <a:gd name="connsiteY63" fmla="*/ 31750 h 993775"/>
                  <a:gd name="connsiteX64" fmla="*/ 154627 w 1429679"/>
                  <a:gd name="connsiteY64" fmla="*/ 0 h 993775"/>
                  <a:gd name="connsiteX65" fmla="*/ 282360 w 1429679"/>
                  <a:gd name="connsiteY65" fmla="*/ 22132 h 993775"/>
                  <a:gd name="connsiteX66" fmla="*/ 514990 w 1429679"/>
                  <a:gd name="connsiteY66" fmla="*/ 159204 h 993775"/>
                  <a:gd name="connsiteX67" fmla="*/ 546388 w 1429679"/>
                  <a:gd name="connsiteY67" fmla="*/ 186333 h 993775"/>
                  <a:gd name="connsiteX68" fmla="*/ 562800 w 1429679"/>
                  <a:gd name="connsiteY68" fmla="*/ 174910 h 993775"/>
                  <a:gd name="connsiteX69" fmla="*/ 565654 w 1429679"/>
                  <a:gd name="connsiteY69" fmla="*/ 174196 h 993775"/>
                  <a:gd name="connsiteX70" fmla="*/ 592771 w 1429679"/>
                  <a:gd name="connsiteY70" fmla="*/ 167771 h 993775"/>
                  <a:gd name="connsiteX71" fmla="*/ 633445 w 1429679"/>
                  <a:gd name="connsiteY71" fmla="*/ 182763 h 993775"/>
                  <a:gd name="connsiteX72" fmla="*/ 661989 w 1429679"/>
                  <a:gd name="connsiteY72" fmla="*/ 212034 h 993775"/>
                  <a:gd name="connsiteX73" fmla="*/ 661989 w 1429679"/>
                  <a:gd name="connsiteY73" fmla="*/ 212748 h 993775"/>
                  <a:gd name="connsiteX74" fmla="*/ 684110 w 1429679"/>
                  <a:gd name="connsiteY74" fmla="*/ 240591 h 993775"/>
                  <a:gd name="connsiteX75" fmla="*/ 704091 w 1429679"/>
                  <a:gd name="connsiteY75" fmla="*/ 273431 h 993775"/>
                  <a:gd name="connsiteX76" fmla="*/ 706232 w 1429679"/>
                  <a:gd name="connsiteY76" fmla="*/ 277715 h 993775"/>
                  <a:gd name="connsiteX77" fmla="*/ 714795 w 1429679"/>
                  <a:gd name="connsiteY77" fmla="*/ 293421 h 993775"/>
                  <a:gd name="connsiteX78" fmla="*/ 723358 w 1429679"/>
                  <a:gd name="connsiteY78" fmla="*/ 277715 h 993775"/>
                  <a:gd name="connsiteX79" fmla="*/ 725498 w 1429679"/>
                  <a:gd name="connsiteY79" fmla="*/ 273431 h 993775"/>
                  <a:gd name="connsiteX80" fmla="*/ 745479 w 1429679"/>
                  <a:gd name="connsiteY80" fmla="*/ 240591 h 993775"/>
                  <a:gd name="connsiteX81" fmla="*/ 767600 w 1429679"/>
                  <a:gd name="connsiteY81" fmla="*/ 212748 h 993775"/>
                  <a:gd name="connsiteX82" fmla="*/ 796144 w 1429679"/>
                  <a:gd name="connsiteY82" fmla="*/ 182763 h 993775"/>
                  <a:gd name="connsiteX83" fmla="*/ 836818 w 1429679"/>
                  <a:gd name="connsiteY83" fmla="*/ 167771 h 993775"/>
                  <a:gd name="connsiteX84" fmla="*/ 863935 w 1429679"/>
                  <a:gd name="connsiteY84" fmla="*/ 174196 h 993775"/>
                  <a:gd name="connsiteX85" fmla="*/ 866789 w 1429679"/>
                  <a:gd name="connsiteY85" fmla="*/ 174910 h 993775"/>
                  <a:gd name="connsiteX86" fmla="*/ 883202 w 1429679"/>
                  <a:gd name="connsiteY86" fmla="*/ 186333 h 993775"/>
                  <a:gd name="connsiteX87" fmla="*/ 1146516 w 1429679"/>
                  <a:gd name="connsiteY87" fmla="*/ 22132 h 993775"/>
                  <a:gd name="connsiteX88" fmla="*/ 1274248 w 1429679"/>
                  <a:gd name="connsiteY88" fmla="*/ 0 h 993775"/>
                  <a:gd name="connsiteX89" fmla="*/ 1337044 w 1429679"/>
                  <a:gd name="connsiteY89" fmla="*/ 5711 h 993775"/>
                  <a:gd name="connsiteX90" fmla="*/ 1410544 w 1429679"/>
                  <a:gd name="connsiteY90" fmla="*/ 48547 h 993775"/>
                  <a:gd name="connsiteX91" fmla="*/ 1428384 w 1429679"/>
                  <a:gd name="connsiteY91" fmla="*/ 132075 h 993775"/>
                  <a:gd name="connsiteX92" fmla="*/ 1380573 w 1429679"/>
                  <a:gd name="connsiteY92" fmla="*/ 287709 h 993775"/>
                  <a:gd name="connsiteX93" fmla="*/ 1235001 w 1429679"/>
                  <a:gd name="connsiteY93" fmla="*/ 552573 h 993775"/>
                  <a:gd name="connsiteX94" fmla="*/ 1166496 w 1429679"/>
                  <a:gd name="connsiteY94" fmla="*/ 616826 h 993775"/>
                  <a:gd name="connsiteX95" fmla="*/ 1175060 w 1429679"/>
                  <a:gd name="connsiteY95" fmla="*/ 776744 h 993775"/>
                  <a:gd name="connsiteX96" fmla="*/ 1098705 w 1429679"/>
                  <a:gd name="connsiteY96" fmla="*/ 920955 h 993775"/>
                  <a:gd name="connsiteX97" fmla="*/ 950279 w 1429679"/>
                  <a:gd name="connsiteY97" fmla="*/ 990919 h 993775"/>
                  <a:gd name="connsiteX98" fmla="*/ 917454 w 1429679"/>
                  <a:gd name="connsiteY98" fmla="*/ 993775 h 993775"/>
                  <a:gd name="connsiteX99" fmla="*/ 781158 w 1429679"/>
                  <a:gd name="connsiteY99" fmla="*/ 939517 h 993775"/>
                  <a:gd name="connsiteX100" fmla="*/ 714081 w 1429679"/>
                  <a:gd name="connsiteY100" fmla="*/ 978783 h 993775"/>
                  <a:gd name="connsiteX101" fmla="*/ 649144 w 1429679"/>
                  <a:gd name="connsiteY101" fmla="*/ 940945 h 993775"/>
                  <a:gd name="connsiteX102" fmla="*/ 542106 w 1429679"/>
                  <a:gd name="connsiteY102" fmla="*/ 990919 h 993775"/>
                  <a:gd name="connsiteX103" fmla="*/ 509995 w 1429679"/>
                  <a:gd name="connsiteY103" fmla="*/ 992347 h 993775"/>
                  <a:gd name="connsiteX104" fmla="*/ 380121 w 1429679"/>
                  <a:gd name="connsiteY104" fmla="*/ 959507 h 993775"/>
                  <a:gd name="connsiteX105" fmla="*/ 287355 w 1429679"/>
                  <a:gd name="connsiteY105" fmla="*/ 862414 h 993775"/>
                  <a:gd name="connsiteX106" fmla="*/ 245967 w 1429679"/>
                  <a:gd name="connsiteY106" fmla="*/ 724628 h 993775"/>
                  <a:gd name="connsiteX107" fmla="*/ 263806 w 1429679"/>
                  <a:gd name="connsiteY107" fmla="*/ 617540 h 993775"/>
                  <a:gd name="connsiteX108" fmla="*/ 203865 w 1429679"/>
                  <a:gd name="connsiteY108" fmla="*/ 564710 h 993775"/>
                  <a:gd name="connsiteX109" fmla="*/ 6201 w 1429679"/>
                  <a:gd name="connsiteY109" fmla="*/ 162060 h 993775"/>
                  <a:gd name="connsiteX110" fmla="*/ 2633 w 1429679"/>
                  <a:gd name="connsiteY110" fmla="*/ 141356 h 993775"/>
                  <a:gd name="connsiteX111" fmla="*/ 1919 w 1429679"/>
                  <a:gd name="connsiteY111" fmla="*/ 139214 h 993775"/>
                  <a:gd name="connsiteX112" fmla="*/ 100394 w 1429679"/>
                  <a:gd name="connsiteY112" fmla="*/ 4284 h 993775"/>
                  <a:gd name="connsiteX113" fmla="*/ 154627 w 1429679"/>
                  <a:gd name="connsiteY113" fmla="*/ 0 h 993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</a:cxnLst>
                <a:rect l="l" t="t" r="r" b="b"/>
                <a:pathLst>
                  <a:path w="1429679" h="993775">
                    <a:moveTo>
                      <a:pt x="154359" y="31750"/>
                    </a:moveTo>
                    <a:cubicBezTo>
                      <a:pt x="137955" y="31750"/>
                      <a:pt x="121551" y="32464"/>
                      <a:pt x="105147" y="35317"/>
                    </a:cubicBezTo>
                    <a:cubicBezTo>
                      <a:pt x="46662" y="44591"/>
                      <a:pt x="24552" y="75268"/>
                      <a:pt x="33111" y="134480"/>
                    </a:cubicBezTo>
                    <a:cubicBezTo>
                      <a:pt x="33111" y="135907"/>
                      <a:pt x="33111" y="136620"/>
                      <a:pt x="33111" y="138047"/>
                    </a:cubicBezTo>
                    <a:cubicBezTo>
                      <a:pt x="33824" y="142327"/>
                      <a:pt x="34537" y="148035"/>
                      <a:pt x="36677" y="154455"/>
                    </a:cubicBezTo>
                    <a:cubicBezTo>
                      <a:pt x="73052" y="290715"/>
                      <a:pt x="136529" y="419127"/>
                      <a:pt x="229248" y="546112"/>
                    </a:cubicBezTo>
                    <a:cubicBezTo>
                      <a:pt x="249931" y="574648"/>
                      <a:pt x="275607" y="592483"/>
                      <a:pt x="305563" y="599617"/>
                    </a:cubicBezTo>
                    <a:cubicBezTo>
                      <a:pt x="305563" y="600331"/>
                      <a:pt x="304850" y="601044"/>
                      <a:pt x="304850" y="601758"/>
                    </a:cubicBezTo>
                    <a:cubicBezTo>
                      <a:pt x="264909" y="680232"/>
                      <a:pt x="267762" y="765126"/>
                      <a:pt x="314121" y="846454"/>
                    </a:cubicBezTo>
                    <a:cubicBezTo>
                      <a:pt x="356915" y="921361"/>
                      <a:pt x="423958" y="960598"/>
                      <a:pt x="509545" y="960598"/>
                    </a:cubicBezTo>
                    <a:cubicBezTo>
                      <a:pt x="518817" y="960598"/>
                      <a:pt x="528802" y="960598"/>
                      <a:pt x="538787" y="959172"/>
                    </a:cubicBezTo>
                    <a:cubicBezTo>
                      <a:pt x="593705" y="954178"/>
                      <a:pt x="635786" y="922788"/>
                      <a:pt x="662888" y="867143"/>
                    </a:cubicBezTo>
                    <a:cubicBezTo>
                      <a:pt x="662175" y="883551"/>
                      <a:pt x="665741" y="901386"/>
                      <a:pt x="672160" y="917794"/>
                    </a:cubicBezTo>
                    <a:cubicBezTo>
                      <a:pt x="679292" y="935629"/>
                      <a:pt x="694983" y="947044"/>
                      <a:pt x="713527" y="947044"/>
                    </a:cubicBezTo>
                    <a:cubicBezTo>
                      <a:pt x="730645" y="947044"/>
                      <a:pt x="745622" y="937770"/>
                      <a:pt x="754894" y="921361"/>
                    </a:cubicBezTo>
                    <a:cubicBezTo>
                      <a:pt x="759887" y="911374"/>
                      <a:pt x="762740" y="901386"/>
                      <a:pt x="763453" y="892112"/>
                    </a:cubicBezTo>
                    <a:cubicBezTo>
                      <a:pt x="763453" y="883551"/>
                      <a:pt x="763453" y="874277"/>
                      <a:pt x="764166" y="864289"/>
                    </a:cubicBezTo>
                    <a:cubicBezTo>
                      <a:pt x="764166" y="865003"/>
                      <a:pt x="764166" y="865003"/>
                      <a:pt x="764166" y="865716"/>
                    </a:cubicBezTo>
                    <a:cubicBezTo>
                      <a:pt x="791982" y="924215"/>
                      <a:pt x="851893" y="962025"/>
                      <a:pt x="916796" y="962025"/>
                    </a:cubicBezTo>
                    <a:cubicBezTo>
                      <a:pt x="926068" y="962025"/>
                      <a:pt x="935340" y="961312"/>
                      <a:pt x="943899" y="959885"/>
                    </a:cubicBezTo>
                    <a:cubicBezTo>
                      <a:pt x="1051596" y="942050"/>
                      <a:pt x="1122205" y="874990"/>
                      <a:pt x="1143602" y="770120"/>
                    </a:cubicBezTo>
                    <a:cubicBezTo>
                      <a:pt x="1157153" y="702347"/>
                      <a:pt x="1150734" y="645988"/>
                      <a:pt x="1122918" y="598904"/>
                    </a:cubicBezTo>
                    <a:cubicBezTo>
                      <a:pt x="1162859" y="590343"/>
                      <a:pt x="1187822" y="563234"/>
                      <a:pt x="1208505" y="533984"/>
                    </a:cubicBezTo>
                    <a:cubicBezTo>
                      <a:pt x="1261284" y="461218"/>
                      <a:pt x="1306217" y="379176"/>
                      <a:pt x="1351150" y="275733"/>
                    </a:cubicBezTo>
                    <a:cubicBezTo>
                      <a:pt x="1370407" y="230789"/>
                      <a:pt x="1389664" y="182278"/>
                      <a:pt x="1396083" y="128773"/>
                    </a:cubicBezTo>
                    <a:cubicBezTo>
                      <a:pt x="1402502" y="78121"/>
                      <a:pt x="1379679" y="46018"/>
                      <a:pt x="1330466" y="36744"/>
                    </a:cubicBezTo>
                    <a:cubicBezTo>
                      <a:pt x="1311209" y="33177"/>
                      <a:pt x="1292666" y="31750"/>
                      <a:pt x="1273409" y="31750"/>
                    </a:cubicBezTo>
                    <a:cubicBezTo>
                      <a:pt x="1234894" y="31750"/>
                      <a:pt x="1195667" y="38171"/>
                      <a:pt x="1156440" y="52439"/>
                    </a:cubicBezTo>
                    <a:cubicBezTo>
                      <a:pt x="1056588" y="87395"/>
                      <a:pt x="964582" y="148035"/>
                      <a:pt x="876856" y="235783"/>
                    </a:cubicBezTo>
                    <a:cubicBezTo>
                      <a:pt x="876142" y="236496"/>
                      <a:pt x="874716" y="236496"/>
                      <a:pt x="874003" y="236496"/>
                    </a:cubicBezTo>
                    <a:cubicBezTo>
                      <a:pt x="872576" y="236496"/>
                      <a:pt x="870437" y="235069"/>
                      <a:pt x="870437" y="232929"/>
                    </a:cubicBezTo>
                    <a:cubicBezTo>
                      <a:pt x="871150" y="220801"/>
                      <a:pt x="864018" y="209387"/>
                      <a:pt x="852606" y="203680"/>
                    </a:cubicBezTo>
                    <a:cubicBezTo>
                      <a:pt x="852606" y="203680"/>
                      <a:pt x="852606" y="203680"/>
                      <a:pt x="849753" y="202966"/>
                    </a:cubicBezTo>
                    <a:cubicBezTo>
                      <a:pt x="845474" y="200826"/>
                      <a:pt x="841194" y="199399"/>
                      <a:pt x="836202" y="199399"/>
                    </a:cubicBezTo>
                    <a:cubicBezTo>
                      <a:pt x="829070" y="199399"/>
                      <a:pt x="821937" y="202253"/>
                      <a:pt x="816232" y="207247"/>
                    </a:cubicBezTo>
                    <a:cubicBezTo>
                      <a:pt x="805533" y="215808"/>
                      <a:pt x="797688" y="225082"/>
                      <a:pt x="790555" y="232929"/>
                    </a:cubicBezTo>
                    <a:cubicBezTo>
                      <a:pt x="783423" y="241490"/>
                      <a:pt x="777004" y="250051"/>
                      <a:pt x="770585" y="258612"/>
                    </a:cubicBezTo>
                    <a:cubicBezTo>
                      <a:pt x="764166" y="268599"/>
                      <a:pt x="757747" y="277874"/>
                      <a:pt x="752755" y="287861"/>
                    </a:cubicBezTo>
                    <a:cubicBezTo>
                      <a:pt x="752755" y="287861"/>
                      <a:pt x="752755" y="287861"/>
                      <a:pt x="750615" y="292142"/>
                    </a:cubicBezTo>
                    <a:cubicBezTo>
                      <a:pt x="747049" y="299276"/>
                      <a:pt x="744196" y="305696"/>
                      <a:pt x="740630" y="311403"/>
                    </a:cubicBezTo>
                    <a:cubicBezTo>
                      <a:pt x="740630" y="311403"/>
                      <a:pt x="740630" y="311403"/>
                      <a:pt x="731358" y="325671"/>
                    </a:cubicBezTo>
                    <a:cubicBezTo>
                      <a:pt x="731358" y="325671"/>
                      <a:pt x="731358" y="325671"/>
                      <a:pt x="729218" y="329238"/>
                    </a:cubicBezTo>
                    <a:cubicBezTo>
                      <a:pt x="727078" y="332805"/>
                      <a:pt x="724939" y="337086"/>
                      <a:pt x="723512" y="340653"/>
                    </a:cubicBezTo>
                    <a:cubicBezTo>
                      <a:pt x="722799" y="340653"/>
                      <a:pt x="722799" y="340653"/>
                      <a:pt x="722799" y="341366"/>
                    </a:cubicBezTo>
                    <a:cubicBezTo>
                      <a:pt x="721373" y="344933"/>
                      <a:pt x="717807" y="346360"/>
                      <a:pt x="714240" y="346360"/>
                    </a:cubicBezTo>
                    <a:cubicBezTo>
                      <a:pt x="710674" y="346360"/>
                      <a:pt x="707108" y="344933"/>
                      <a:pt x="705682" y="341366"/>
                    </a:cubicBezTo>
                    <a:cubicBezTo>
                      <a:pt x="705682" y="341366"/>
                      <a:pt x="705682" y="340653"/>
                      <a:pt x="705682" y="340653"/>
                    </a:cubicBezTo>
                    <a:cubicBezTo>
                      <a:pt x="703542" y="337086"/>
                      <a:pt x="701402" y="332805"/>
                      <a:pt x="699263" y="329238"/>
                    </a:cubicBezTo>
                    <a:cubicBezTo>
                      <a:pt x="699263" y="329238"/>
                      <a:pt x="699263" y="329238"/>
                      <a:pt x="697123" y="325671"/>
                    </a:cubicBezTo>
                    <a:cubicBezTo>
                      <a:pt x="697123" y="325671"/>
                      <a:pt x="697123" y="325671"/>
                      <a:pt x="687851" y="311403"/>
                    </a:cubicBezTo>
                    <a:cubicBezTo>
                      <a:pt x="684285" y="305696"/>
                      <a:pt x="681432" y="299276"/>
                      <a:pt x="677866" y="292142"/>
                    </a:cubicBezTo>
                    <a:cubicBezTo>
                      <a:pt x="677866" y="292142"/>
                      <a:pt x="677866" y="292142"/>
                      <a:pt x="675726" y="287861"/>
                    </a:cubicBezTo>
                    <a:cubicBezTo>
                      <a:pt x="670734" y="277874"/>
                      <a:pt x="664315" y="268599"/>
                      <a:pt x="657896" y="258612"/>
                    </a:cubicBezTo>
                    <a:cubicBezTo>
                      <a:pt x="651477" y="250051"/>
                      <a:pt x="645058" y="241490"/>
                      <a:pt x="637925" y="232929"/>
                    </a:cubicBezTo>
                    <a:cubicBezTo>
                      <a:pt x="630793" y="225082"/>
                      <a:pt x="622948" y="215808"/>
                      <a:pt x="612249" y="207247"/>
                    </a:cubicBezTo>
                    <a:cubicBezTo>
                      <a:pt x="606544" y="202253"/>
                      <a:pt x="599411" y="199399"/>
                      <a:pt x="592279" y="199399"/>
                    </a:cubicBezTo>
                    <a:cubicBezTo>
                      <a:pt x="587286" y="199399"/>
                      <a:pt x="583007" y="200826"/>
                      <a:pt x="578728" y="202966"/>
                    </a:cubicBezTo>
                    <a:cubicBezTo>
                      <a:pt x="578728" y="202966"/>
                      <a:pt x="578728" y="202966"/>
                      <a:pt x="575875" y="203680"/>
                    </a:cubicBezTo>
                    <a:cubicBezTo>
                      <a:pt x="564463" y="209387"/>
                      <a:pt x="557331" y="220801"/>
                      <a:pt x="558044" y="232929"/>
                    </a:cubicBezTo>
                    <a:cubicBezTo>
                      <a:pt x="558044" y="235069"/>
                      <a:pt x="555905" y="236496"/>
                      <a:pt x="554478" y="236496"/>
                    </a:cubicBezTo>
                    <a:cubicBezTo>
                      <a:pt x="553765" y="236496"/>
                      <a:pt x="553052" y="236496"/>
                      <a:pt x="552338" y="235783"/>
                    </a:cubicBezTo>
                    <a:cubicBezTo>
                      <a:pt x="534508" y="217948"/>
                      <a:pt x="515251" y="200826"/>
                      <a:pt x="494567" y="183705"/>
                    </a:cubicBezTo>
                    <a:cubicBezTo>
                      <a:pt x="419679" y="120925"/>
                      <a:pt x="346930" y="78121"/>
                      <a:pt x="272041" y="52439"/>
                    </a:cubicBezTo>
                    <a:cubicBezTo>
                      <a:pt x="231387" y="38171"/>
                      <a:pt x="192873" y="31750"/>
                      <a:pt x="154359" y="31750"/>
                    </a:cubicBezTo>
                    <a:close/>
                    <a:moveTo>
                      <a:pt x="154627" y="0"/>
                    </a:moveTo>
                    <a:cubicBezTo>
                      <a:pt x="196729" y="0"/>
                      <a:pt x="238117" y="7139"/>
                      <a:pt x="282360" y="22132"/>
                    </a:cubicBezTo>
                    <a:cubicBezTo>
                      <a:pt x="360854" y="49261"/>
                      <a:pt x="437208" y="94237"/>
                      <a:pt x="514990" y="159204"/>
                    </a:cubicBezTo>
                    <a:cubicBezTo>
                      <a:pt x="525693" y="168485"/>
                      <a:pt x="536397" y="177766"/>
                      <a:pt x="546388" y="186333"/>
                    </a:cubicBezTo>
                    <a:cubicBezTo>
                      <a:pt x="551383" y="182049"/>
                      <a:pt x="557091" y="178480"/>
                      <a:pt x="562800" y="174910"/>
                    </a:cubicBezTo>
                    <a:cubicBezTo>
                      <a:pt x="562800" y="174910"/>
                      <a:pt x="562800" y="174910"/>
                      <a:pt x="565654" y="174196"/>
                    </a:cubicBezTo>
                    <a:cubicBezTo>
                      <a:pt x="574218" y="169913"/>
                      <a:pt x="583494" y="167771"/>
                      <a:pt x="592771" y="167771"/>
                    </a:cubicBezTo>
                    <a:cubicBezTo>
                      <a:pt x="607043" y="167771"/>
                      <a:pt x="622028" y="173482"/>
                      <a:pt x="633445" y="182763"/>
                    </a:cubicBezTo>
                    <a:cubicBezTo>
                      <a:pt x="645576" y="193472"/>
                      <a:pt x="654853" y="203467"/>
                      <a:pt x="661989" y="212034"/>
                    </a:cubicBezTo>
                    <a:cubicBezTo>
                      <a:pt x="661989" y="212034"/>
                      <a:pt x="661989" y="212034"/>
                      <a:pt x="661989" y="212748"/>
                    </a:cubicBezTo>
                    <a:cubicBezTo>
                      <a:pt x="669838" y="221315"/>
                      <a:pt x="676974" y="230596"/>
                      <a:pt x="684110" y="240591"/>
                    </a:cubicBezTo>
                    <a:cubicBezTo>
                      <a:pt x="691960" y="251300"/>
                      <a:pt x="698382" y="262722"/>
                      <a:pt x="704091" y="273431"/>
                    </a:cubicBezTo>
                    <a:cubicBezTo>
                      <a:pt x="704091" y="273431"/>
                      <a:pt x="704091" y="273431"/>
                      <a:pt x="706232" y="277715"/>
                    </a:cubicBezTo>
                    <a:cubicBezTo>
                      <a:pt x="709086" y="283426"/>
                      <a:pt x="711940" y="289137"/>
                      <a:pt x="714795" y="293421"/>
                    </a:cubicBezTo>
                    <a:cubicBezTo>
                      <a:pt x="717649" y="289137"/>
                      <a:pt x="720503" y="283426"/>
                      <a:pt x="723358" y="277715"/>
                    </a:cubicBezTo>
                    <a:cubicBezTo>
                      <a:pt x="723358" y="277715"/>
                      <a:pt x="723358" y="277715"/>
                      <a:pt x="725498" y="273431"/>
                    </a:cubicBezTo>
                    <a:cubicBezTo>
                      <a:pt x="731207" y="262722"/>
                      <a:pt x="737629" y="251300"/>
                      <a:pt x="745479" y="240591"/>
                    </a:cubicBezTo>
                    <a:cubicBezTo>
                      <a:pt x="752615" y="230596"/>
                      <a:pt x="759751" y="221315"/>
                      <a:pt x="767600" y="212748"/>
                    </a:cubicBezTo>
                    <a:cubicBezTo>
                      <a:pt x="774736" y="203467"/>
                      <a:pt x="784013" y="193472"/>
                      <a:pt x="796144" y="182763"/>
                    </a:cubicBezTo>
                    <a:cubicBezTo>
                      <a:pt x="807561" y="173482"/>
                      <a:pt x="822547" y="167771"/>
                      <a:pt x="836818" y="167771"/>
                    </a:cubicBezTo>
                    <a:cubicBezTo>
                      <a:pt x="846095" y="167771"/>
                      <a:pt x="855372" y="169913"/>
                      <a:pt x="863935" y="174196"/>
                    </a:cubicBezTo>
                    <a:cubicBezTo>
                      <a:pt x="863935" y="174196"/>
                      <a:pt x="863935" y="174196"/>
                      <a:pt x="866789" y="174910"/>
                    </a:cubicBezTo>
                    <a:cubicBezTo>
                      <a:pt x="872498" y="178480"/>
                      <a:pt x="878206" y="182049"/>
                      <a:pt x="883202" y="186333"/>
                    </a:cubicBezTo>
                    <a:cubicBezTo>
                      <a:pt x="965978" y="109230"/>
                      <a:pt x="1053036" y="55686"/>
                      <a:pt x="1146516" y="22132"/>
                    </a:cubicBezTo>
                    <a:cubicBezTo>
                      <a:pt x="1189331" y="7139"/>
                      <a:pt x="1232147" y="0"/>
                      <a:pt x="1274248" y="0"/>
                    </a:cubicBezTo>
                    <a:cubicBezTo>
                      <a:pt x="1294942" y="0"/>
                      <a:pt x="1316350" y="1428"/>
                      <a:pt x="1337044" y="5711"/>
                    </a:cubicBezTo>
                    <a:cubicBezTo>
                      <a:pt x="1369156" y="11423"/>
                      <a:pt x="1394845" y="26415"/>
                      <a:pt x="1410544" y="48547"/>
                    </a:cubicBezTo>
                    <a:cubicBezTo>
                      <a:pt x="1426243" y="70678"/>
                      <a:pt x="1432665" y="99235"/>
                      <a:pt x="1428384" y="132075"/>
                    </a:cubicBezTo>
                    <a:cubicBezTo>
                      <a:pt x="1421248" y="189903"/>
                      <a:pt x="1400554" y="240591"/>
                      <a:pt x="1380573" y="287709"/>
                    </a:cubicBezTo>
                    <a:cubicBezTo>
                      <a:pt x="1335617" y="393369"/>
                      <a:pt x="1289234" y="477612"/>
                      <a:pt x="1235001" y="552573"/>
                    </a:cubicBezTo>
                    <a:cubicBezTo>
                      <a:pt x="1217875" y="576133"/>
                      <a:pt x="1196467" y="600406"/>
                      <a:pt x="1166496" y="616826"/>
                    </a:cubicBezTo>
                    <a:cubicBezTo>
                      <a:pt x="1184336" y="663231"/>
                      <a:pt x="1187191" y="716775"/>
                      <a:pt x="1175060" y="776744"/>
                    </a:cubicBezTo>
                    <a:cubicBezTo>
                      <a:pt x="1162929" y="835285"/>
                      <a:pt x="1137239" y="883832"/>
                      <a:pt x="1098705" y="920955"/>
                    </a:cubicBezTo>
                    <a:cubicBezTo>
                      <a:pt x="1059458" y="957365"/>
                      <a:pt x="1009507" y="980925"/>
                      <a:pt x="950279" y="990919"/>
                    </a:cubicBezTo>
                    <a:cubicBezTo>
                      <a:pt x="939575" y="993061"/>
                      <a:pt x="928158" y="993775"/>
                      <a:pt x="917454" y="993775"/>
                    </a:cubicBezTo>
                    <a:cubicBezTo>
                      <a:pt x="866075" y="993775"/>
                      <a:pt x="817551" y="973785"/>
                      <a:pt x="781158" y="939517"/>
                    </a:cubicBezTo>
                    <a:cubicBezTo>
                      <a:pt x="766173" y="964504"/>
                      <a:pt x="741197" y="978783"/>
                      <a:pt x="714081" y="978783"/>
                    </a:cubicBezTo>
                    <a:cubicBezTo>
                      <a:pt x="686965" y="978783"/>
                      <a:pt x="662703" y="964504"/>
                      <a:pt x="649144" y="940945"/>
                    </a:cubicBezTo>
                    <a:cubicBezTo>
                      <a:pt x="620601" y="970216"/>
                      <a:pt x="584208" y="986636"/>
                      <a:pt x="542106" y="990919"/>
                    </a:cubicBezTo>
                    <a:cubicBezTo>
                      <a:pt x="531402" y="992347"/>
                      <a:pt x="520698" y="992347"/>
                      <a:pt x="509995" y="992347"/>
                    </a:cubicBezTo>
                    <a:cubicBezTo>
                      <a:pt x="462184" y="992347"/>
                      <a:pt x="417942" y="981639"/>
                      <a:pt x="380121" y="959507"/>
                    </a:cubicBezTo>
                    <a:cubicBezTo>
                      <a:pt x="342301" y="937376"/>
                      <a:pt x="310903" y="904535"/>
                      <a:pt x="287355" y="862414"/>
                    </a:cubicBezTo>
                    <a:cubicBezTo>
                      <a:pt x="261666" y="817437"/>
                      <a:pt x="248107" y="771032"/>
                      <a:pt x="245967" y="724628"/>
                    </a:cubicBezTo>
                    <a:cubicBezTo>
                      <a:pt x="244539" y="688218"/>
                      <a:pt x="250248" y="652522"/>
                      <a:pt x="263806" y="617540"/>
                    </a:cubicBezTo>
                    <a:cubicBezTo>
                      <a:pt x="240971" y="605403"/>
                      <a:pt x="220991" y="588269"/>
                      <a:pt x="203865" y="564710"/>
                    </a:cubicBezTo>
                    <a:cubicBezTo>
                      <a:pt x="108957" y="434063"/>
                      <a:pt x="44021" y="302702"/>
                      <a:pt x="6201" y="162060"/>
                    </a:cubicBezTo>
                    <a:cubicBezTo>
                      <a:pt x="4060" y="154207"/>
                      <a:pt x="3346" y="147067"/>
                      <a:pt x="2633" y="141356"/>
                    </a:cubicBezTo>
                    <a:cubicBezTo>
                      <a:pt x="2633" y="140642"/>
                      <a:pt x="1919" y="139928"/>
                      <a:pt x="1919" y="139214"/>
                    </a:cubicBezTo>
                    <a:cubicBezTo>
                      <a:pt x="-8785" y="62825"/>
                      <a:pt x="25468" y="16420"/>
                      <a:pt x="100394" y="4284"/>
                    </a:cubicBezTo>
                    <a:cubicBezTo>
                      <a:pt x="118234" y="1428"/>
                      <a:pt x="136787" y="0"/>
                      <a:pt x="1546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63"/>
                <a:endParaRPr lang="en-US" dirty="0">
                  <a:solidFill>
                    <a:srgbClr val="000000"/>
                  </a:solidFill>
                  <a:latin typeface="Arial" panose="020B0604020202020204"/>
                </a:endParaRPr>
              </a:p>
            </p:txBody>
          </p:sp>
          <p:sp>
            <p:nvSpPr>
              <p:cNvPr id="22" name="Freeform 81">
                <a:extLst>
                  <a:ext uri="{FF2B5EF4-FFF2-40B4-BE49-F238E27FC236}">
                    <a16:creationId xmlns:a16="http://schemas.microsoft.com/office/drawing/2014/main" id="{413841D5-3010-408A-94F4-8F2383E04D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4603" y="2994539"/>
                <a:ext cx="1305168" cy="867639"/>
              </a:xfrm>
              <a:custGeom>
                <a:avLst/>
                <a:gdLst>
                  <a:gd name="connsiteX0" fmla="*/ 992055 w 1305168"/>
                  <a:gd name="connsiteY0" fmla="*/ 283189 h 867639"/>
                  <a:gd name="connsiteX1" fmla="*/ 909299 w 1305168"/>
                  <a:gd name="connsiteY1" fmla="*/ 312593 h 867639"/>
                  <a:gd name="connsiteX2" fmla="*/ 865781 w 1305168"/>
                  <a:gd name="connsiteY2" fmla="*/ 378572 h 867639"/>
                  <a:gd name="connsiteX3" fmla="*/ 886470 w 1305168"/>
                  <a:gd name="connsiteY3" fmla="*/ 435228 h 867639"/>
                  <a:gd name="connsiteX4" fmla="*/ 912866 w 1305168"/>
                  <a:gd name="connsiteY4" fmla="*/ 442399 h 867639"/>
                  <a:gd name="connsiteX5" fmla="*/ 977787 w 1305168"/>
                  <a:gd name="connsiteY5" fmla="*/ 415147 h 867639"/>
                  <a:gd name="connsiteX6" fmla="*/ 1024159 w 1305168"/>
                  <a:gd name="connsiteY6" fmla="*/ 351320 h 867639"/>
                  <a:gd name="connsiteX7" fmla="*/ 992055 w 1305168"/>
                  <a:gd name="connsiteY7" fmla="*/ 283189 h 867639"/>
                  <a:gd name="connsiteX8" fmla="*/ 324025 w 1305168"/>
                  <a:gd name="connsiteY8" fmla="*/ 282167 h 867639"/>
                  <a:gd name="connsiteX9" fmla="*/ 302017 w 1305168"/>
                  <a:gd name="connsiteY9" fmla="*/ 286175 h 867639"/>
                  <a:gd name="connsiteX10" fmla="*/ 276865 w 1305168"/>
                  <a:gd name="connsiteY10" fmla="*/ 342471 h 867639"/>
                  <a:gd name="connsiteX11" fmla="*/ 284770 w 1305168"/>
                  <a:gd name="connsiteY11" fmla="*/ 365988 h 867639"/>
                  <a:gd name="connsiteX12" fmla="*/ 391844 w 1305168"/>
                  <a:gd name="connsiteY12" fmla="*/ 440812 h 867639"/>
                  <a:gd name="connsiteX13" fmla="*/ 413403 w 1305168"/>
                  <a:gd name="connsiteY13" fmla="*/ 436536 h 867639"/>
                  <a:gd name="connsiteX14" fmla="*/ 439273 w 1305168"/>
                  <a:gd name="connsiteY14" fmla="*/ 380953 h 867639"/>
                  <a:gd name="connsiteX15" fmla="*/ 430650 w 1305168"/>
                  <a:gd name="connsiteY15" fmla="*/ 356724 h 867639"/>
                  <a:gd name="connsiteX16" fmla="*/ 346571 w 1305168"/>
                  <a:gd name="connsiteY16" fmla="*/ 286175 h 867639"/>
                  <a:gd name="connsiteX17" fmla="*/ 324025 w 1305168"/>
                  <a:gd name="connsiteY17" fmla="*/ 282167 h 867639"/>
                  <a:gd name="connsiteX18" fmla="*/ 1183334 w 1305168"/>
                  <a:gd name="connsiteY18" fmla="*/ 1412 h 867639"/>
                  <a:gd name="connsiteX19" fmla="*/ 1263647 w 1305168"/>
                  <a:gd name="connsiteY19" fmla="*/ 4712 h 867639"/>
                  <a:gd name="connsiteX20" fmla="*/ 1304340 w 1305168"/>
                  <a:gd name="connsiteY20" fmla="*/ 61785 h 867639"/>
                  <a:gd name="connsiteX21" fmla="*/ 1260792 w 1305168"/>
                  <a:gd name="connsiteY21" fmla="*/ 200187 h 867639"/>
                  <a:gd name="connsiteX22" fmla="*/ 1121581 w 1305168"/>
                  <a:gd name="connsiteY22" fmla="*/ 452734 h 867639"/>
                  <a:gd name="connsiteX23" fmla="*/ 1045908 w 1305168"/>
                  <a:gd name="connsiteY23" fmla="*/ 507667 h 867639"/>
                  <a:gd name="connsiteX24" fmla="*/ 1001646 w 1305168"/>
                  <a:gd name="connsiteY24" fmla="*/ 507667 h 867639"/>
                  <a:gd name="connsiteX25" fmla="*/ 1003788 w 1305168"/>
                  <a:gd name="connsiteY25" fmla="*/ 514088 h 867639"/>
                  <a:gd name="connsiteX26" fmla="*/ 1051619 w 1305168"/>
                  <a:gd name="connsiteY26" fmla="*/ 701001 h 867639"/>
                  <a:gd name="connsiteX27" fmla="*/ 877427 w 1305168"/>
                  <a:gd name="connsiteY27" fmla="*/ 865799 h 867639"/>
                  <a:gd name="connsiteX28" fmla="*/ 731078 w 1305168"/>
                  <a:gd name="connsiteY28" fmla="*/ 789464 h 867639"/>
                  <a:gd name="connsiteX29" fmla="*/ 696097 w 1305168"/>
                  <a:gd name="connsiteY29" fmla="*/ 628233 h 867639"/>
                  <a:gd name="connsiteX30" fmla="*/ 692527 w 1305168"/>
                  <a:gd name="connsiteY30" fmla="*/ 547618 h 867639"/>
                  <a:gd name="connsiteX31" fmla="*/ 687530 w 1305168"/>
                  <a:gd name="connsiteY31" fmla="*/ 546905 h 867639"/>
                  <a:gd name="connsiteX32" fmla="*/ 671110 w 1305168"/>
                  <a:gd name="connsiteY32" fmla="*/ 618959 h 867639"/>
                  <a:gd name="connsiteX33" fmla="*/ 671824 w 1305168"/>
                  <a:gd name="connsiteY33" fmla="*/ 740239 h 867639"/>
                  <a:gd name="connsiteX34" fmla="*/ 670396 w 1305168"/>
                  <a:gd name="connsiteY34" fmla="*/ 828702 h 867639"/>
                  <a:gd name="connsiteX35" fmla="*/ 665399 w 1305168"/>
                  <a:gd name="connsiteY35" fmla="*/ 843684 h 867639"/>
                  <a:gd name="connsiteX36" fmla="*/ 639698 w 1305168"/>
                  <a:gd name="connsiteY36" fmla="*/ 843684 h 867639"/>
                  <a:gd name="connsiteX37" fmla="*/ 632559 w 1305168"/>
                  <a:gd name="connsiteY37" fmla="*/ 804446 h 867639"/>
                  <a:gd name="connsiteX38" fmla="*/ 636129 w 1305168"/>
                  <a:gd name="connsiteY38" fmla="*/ 661764 h 867639"/>
                  <a:gd name="connsiteX39" fmla="*/ 612570 w 1305168"/>
                  <a:gd name="connsiteY39" fmla="*/ 544051 h 867639"/>
                  <a:gd name="connsiteX40" fmla="*/ 609001 w 1305168"/>
                  <a:gd name="connsiteY40" fmla="*/ 620386 h 867639"/>
                  <a:gd name="connsiteX41" fmla="*/ 576875 w 1305168"/>
                  <a:gd name="connsiteY41" fmla="*/ 781617 h 867639"/>
                  <a:gd name="connsiteX42" fmla="*/ 474074 w 1305168"/>
                  <a:gd name="connsiteY42" fmla="*/ 865799 h 867639"/>
                  <a:gd name="connsiteX43" fmla="*/ 279179 w 1305168"/>
                  <a:gd name="connsiteY43" fmla="*/ 768062 h 867639"/>
                  <a:gd name="connsiteX44" fmla="*/ 270612 w 1305168"/>
                  <a:gd name="connsiteY44" fmla="*/ 553325 h 867639"/>
                  <a:gd name="connsiteX45" fmla="*/ 304165 w 1305168"/>
                  <a:gd name="connsiteY45" fmla="*/ 507667 h 867639"/>
                  <a:gd name="connsiteX46" fmla="*/ 259903 w 1305168"/>
                  <a:gd name="connsiteY46" fmla="*/ 507667 h 867639"/>
                  <a:gd name="connsiteX47" fmla="*/ 192083 w 1305168"/>
                  <a:gd name="connsiteY47" fmla="*/ 464862 h 867639"/>
                  <a:gd name="connsiteX48" fmla="*/ 4327 w 1305168"/>
                  <a:gd name="connsiteY48" fmla="*/ 83187 h 867639"/>
                  <a:gd name="connsiteX49" fmla="*/ 1471 w 1305168"/>
                  <a:gd name="connsiteY49" fmla="*/ 67492 h 867639"/>
                  <a:gd name="connsiteX50" fmla="*/ 47875 w 1305168"/>
                  <a:gd name="connsiteY50" fmla="*/ 3998 h 867639"/>
                  <a:gd name="connsiteX51" fmla="*/ 199936 w 1305168"/>
                  <a:gd name="connsiteY51" fmla="*/ 18980 h 867639"/>
                  <a:gd name="connsiteX52" fmla="*/ 412678 w 1305168"/>
                  <a:gd name="connsiteY52" fmla="*/ 145254 h 867639"/>
                  <a:gd name="connsiteX53" fmla="*/ 565453 w 1305168"/>
                  <a:gd name="connsiteY53" fmla="*/ 317186 h 867639"/>
                  <a:gd name="connsiteX54" fmla="*/ 609715 w 1305168"/>
                  <a:gd name="connsiteY54" fmla="*/ 402795 h 867639"/>
                  <a:gd name="connsiteX55" fmla="*/ 623993 w 1305168"/>
                  <a:gd name="connsiteY55" fmla="*/ 385674 h 867639"/>
                  <a:gd name="connsiteX56" fmla="*/ 640412 w 1305168"/>
                  <a:gd name="connsiteY56" fmla="*/ 374259 h 867639"/>
                  <a:gd name="connsiteX57" fmla="*/ 629704 w 1305168"/>
                  <a:gd name="connsiteY57" fmla="*/ 353570 h 867639"/>
                  <a:gd name="connsiteX58" fmla="*/ 614712 w 1305168"/>
                  <a:gd name="connsiteY58" fmla="*/ 327887 h 867639"/>
                  <a:gd name="connsiteX59" fmla="*/ 597578 w 1305168"/>
                  <a:gd name="connsiteY59" fmla="*/ 303631 h 867639"/>
                  <a:gd name="connsiteX60" fmla="*/ 589012 w 1305168"/>
                  <a:gd name="connsiteY60" fmla="*/ 291503 h 867639"/>
                  <a:gd name="connsiteX61" fmla="*/ 579731 w 1305168"/>
                  <a:gd name="connsiteY61" fmla="*/ 280089 h 867639"/>
                  <a:gd name="connsiteX62" fmla="*/ 559742 w 1305168"/>
                  <a:gd name="connsiteY62" fmla="*/ 256546 h 867639"/>
                  <a:gd name="connsiteX63" fmla="*/ 543322 w 1305168"/>
                  <a:gd name="connsiteY63" fmla="*/ 230150 h 867639"/>
                  <a:gd name="connsiteX64" fmla="*/ 532613 w 1305168"/>
                  <a:gd name="connsiteY64" fmla="*/ 200900 h 867639"/>
                  <a:gd name="connsiteX65" fmla="*/ 527616 w 1305168"/>
                  <a:gd name="connsiteY65" fmla="*/ 169510 h 867639"/>
                  <a:gd name="connsiteX66" fmla="*/ 530472 w 1305168"/>
                  <a:gd name="connsiteY66" fmla="*/ 168083 h 867639"/>
                  <a:gd name="connsiteX67" fmla="*/ 551889 w 1305168"/>
                  <a:gd name="connsiteY67" fmla="*/ 190912 h 867639"/>
                  <a:gd name="connsiteX68" fmla="*/ 570450 w 1305168"/>
                  <a:gd name="connsiteY68" fmla="*/ 214455 h 867639"/>
                  <a:gd name="connsiteX69" fmla="*/ 586156 w 1305168"/>
                  <a:gd name="connsiteY69" fmla="*/ 239424 h 867639"/>
                  <a:gd name="connsiteX70" fmla="*/ 599720 w 1305168"/>
                  <a:gd name="connsiteY70" fmla="*/ 265820 h 867639"/>
                  <a:gd name="connsiteX71" fmla="*/ 608287 w 1305168"/>
                  <a:gd name="connsiteY71" fmla="*/ 278662 h 867639"/>
                  <a:gd name="connsiteX72" fmla="*/ 615426 w 1305168"/>
                  <a:gd name="connsiteY72" fmla="*/ 292217 h 867639"/>
                  <a:gd name="connsiteX73" fmla="*/ 628276 w 1305168"/>
                  <a:gd name="connsiteY73" fmla="*/ 320753 h 867639"/>
                  <a:gd name="connsiteX74" fmla="*/ 645410 w 1305168"/>
                  <a:gd name="connsiteY74" fmla="*/ 372832 h 867639"/>
                  <a:gd name="connsiteX75" fmla="*/ 653263 w 1305168"/>
                  <a:gd name="connsiteY75" fmla="*/ 372119 h 867639"/>
                  <a:gd name="connsiteX76" fmla="*/ 654690 w 1305168"/>
                  <a:gd name="connsiteY76" fmla="*/ 372832 h 867639"/>
                  <a:gd name="connsiteX77" fmla="*/ 659688 w 1305168"/>
                  <a:gd name="connsiteY77" fmla="*/ 373546 h 867639"/>
                  <a:gd name="connsiteX78" fmla="*/ 676821 w 1305168"/>
                  <a:gd name="connsiteY78" fmla="*/ 320753 h 867639"/>
                  <a:gd name="connsiteX79" fmla="*/ 689671 w 1305168"/>
                  <a:gd name="connsiteY79" fmla="*/ 292217 h 867639"/>
                  <a:gd name="connsiteX80" fmla="*/ 696810 w 1305168"/>
                  <a:gd name="connsiteY80" fmla="*/ 278662 h 867639"/>
                  <a:gd name="connsiteX81" fmla="*/ 705377 w 1305168"/>
                  <a:gd name="connsiteY81" fmla="*/ 265820 h 867639"/>
                  <a:gd name="connsiteX82" fmla="*/ 718941 w 1305168"/>
                  <a:gd name="connsiteY82" fmla="*/ 239424 h 867639"/>
                  <a:gd name="connsiteX83" fmla="*/ 734647 w 1305168"/>
                  <a:gd name="connsiteY83" fmla="*/ 214455 h 867639"/>
                  <a:gd name="connsiteX84" fmla="*/ 753209 w 1305168"/>
                  <a:gd name="connsiteY84" fmla="*/ 190912 h 867639"/>
                  <a:gd name="connsiteX85" fmla="*/ 774626 w 1305168"/>
                  <a:gd name="connsiteY85" fmla="*/ 168083 h 867639"/>
                  <a:gd name="connsiteX86" fmla="*/ 777481 w 1305168"/>
                  <a:gd name="connsiteY86" fmla="*/ 169510 h 867639"/>
                  <a:gd name="connsiteX87" fmla="*/ 772484 w 1305168"/>
                  <a:gd name="connsiteY87" fmla="*/ 200900 h 867639"/>
                  <a:gd name="connsiteX88" fmla="*/ 761775 w 1305168"/>
                  <a:gd name="connsiteY88" fmla="*/ 230150 h 867639"/>
                  <a:gd name="connsiteX89" fmla="*/ 745356 w 1305168"/>
                  <a:gd name="connsiteY89" fmla="*/ 256546 h 867639"/>
                  <a:gd name="connsiteX90" fmla="*/ 725367 w 1305168"/>
                  <a:gd name="connsiteY90" fmla="*/ 280089 h 867639"/>
                  <a:gd name="connsiteX91" fmla="*/ 716086 w 1305168"/>
                  <a:gd name="connsiteY91" fmla="*/ 291503 h 867639"/>
                  <a:gd name="connsiteX92" fmla="*/ 707519 w 1305168"/>
                  <a:gd name="connsiteY92" fmla="*/ 303631 h 867639"/>
                  <a:gd name="connsiteX93" fmla="*/ 690385 w 1305168"/>
                  <a:gd name="connsiteY93" fmla="*/ 327887 h 867639"/>
                  <a:gd name="connsiteX94" fmla="*/ 675393 w 1305168"/>
                  <a:gd name="connsiteY94" fmla="*/ 353570 h 867639"/>
                  <a:gd name="connsiteX95" fmla="*/ 663971 w 1305168"/>
                  <a:gd name="connsiteY95" fmla="*/ 374259 h 867639"/>
                  <a:gd name="connsiteX96" fmla="*/ 680391 w 1305168"/>
                  <a:gd name="connsiteY96" fmla="*/ 385674 h 867639"/>
                  <a:gd name="connsiteX97" fmla="*/ 696810 w 1305168"/>
                  <a:gd name="connsiteY97" fmla="*/ 405649 h 867639"/>
                  <a:gd name="connsiteX98" fmla="*/ 707519 w 1305168"/>
                  <a:gd name="connsiteY98" fmla="*/ 375686 h 867639"/>
                  <a:gd name="connsiteX99" fmla="*/ 816746 w 1305168"/>
                  <a:gd name="connsiteY99" fmla="*/ 216595 h 867639"/>
                  <a:gd name="connsiteX100" fmla="*/ 1105162 w 1305168"/>
                  <a:gd name="connsiteY100" fmla="*/ 18980 h 867639"/>
                  <a:gd name="connsiteX101" fmla="*/ 1183334 w 1305168"/>
                  <a:gd name="connsiteY101" fmla="*/ 1412 h 867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</a:cxnLst>
                <a:rect l="l" t="t" r="r" b="b"/>
                <a:pathLst>
                  <a:path w="1305168" h="867639">
                    <a:moveTo>
                      <a:pt x="992055" y="283189"/>
                    </a:moveTo>
                    <a:cubicBezTo>
                      <a:pt x="961378" y="278886"/>
                      <a:pt x="934269" y="291078"/>
                      <a:pt x="909299" y="312593"/>
                    </a:cubicBezTo>
                    <a:cubicBezTo>
                      <a:pt x="889324" y="329087"/>
                      <a:pt x="872915" y="349885"/>
                      <a:pt x="865781" y="378572"/>
                    </a:cubicBezTo>
                    <a:cubicBezTo>
                      <a:pt x="859360" y="403672"/>
                      <a:pt x="867208" y="425904"/>
                      <a:pt x="886470" y="435228"/>
                    </a:cubicBezTo>
                    <a:cubicBezTo>
                      <a:pt x="895031" y="439530"/>
                      <a:pt x="903592" y="440248"/>
                      <a:pt x="912866" y="442399"/>
                    </a:cubicBezTo>
                    <a:cubicBezTo>
                      <a:pt x="936409" y="440248"/>
                      <a:pt x="957811" y="430925"/>
                      <a:pt x="977787" y="415147"/>
                    </a:cubicBezTo>
                    <a:cubicBezTo>
                      <a:pt x="997762" y="399369"/>
                      <a:pt x="1015598" y="380006"/>
                      <a:pt x="1024159" y="351320"/>
                    </a:cubicBezTo>
                    <a:cubicBezTo>
                      <a:pt x="1035573" y="316179"/>
                      <a:pt x="1022018" y="288209"/>
                      <a:pt x="992055" y="283189"/>
                    </a:cubicBezTo>
                    <a:close/>
                    <a:moveTo>
                      <a:pt x="324025" y="282167"/>
                    </a:moveTo>
                    <a:cubicBezTo>
                      <a:pt x="316569" y="282078"/>
                      <a:pt x="309203" y="283325"/>
                      <a:pt x="302017" y="286175"/>
                    </a:cubicBezTo>
                    <a:cubicBezTo>
                      <a:pt x="281177" y="294014"/>
                      <a:pt x="270397" y="316817"/>
                      <a:pt x="276865" y="342471"/>
                    </a:cubicBezTo>
                    <a:cubicBezTo>
                      <a:pt x="278302" y="350310"/>
                      <a:pt x="281177" y="358862"/>
                      <a:pt x="284770" y="365988"/>
                    </a:cubicBezTo>
                    <a:cubicBezTo>
                      <a:pt x="310640" y="412308"/>
                      <a:pt x="347290" y="435824"/>
                      <a:pt x="391844" y="440812"/>
                    </a:cubicBezTo>
                    <a:cubicBezTo>
                      <a:pt x="399030" y="439387"/>
                      <a:pt x="406217" y="439387"/>
                      <a:pt x="413403" y="436536"/>
                    </a:cubicBezTo>
                    <a:cubicBezTo>
                      <a:pt x="434962" y="429410"/>
                      <a:pt x="445022" y="406607"/>
                      <a:pt x="439273" y="380953"/>
                    </a:cubicBezTo>
                    <a:cubicBezTo>
                      <a:pt x="437117" y="372401"/>
                      <a:pt x="434243" y="363850"/>
                      <a:pt x="430650" y="356724"/>
                    </a:cubicBezTo>
                    <a:cubicBezTo>
                      <a:pt x="410528" y="318955"/>
                      <a:pt x="381784" y="296152"/>
                      <a:pt x="346571" y="286175"/>
                    </a:cubicBezTo>
                    <a:cubicBezTo>
                      <a:pt x="339026" y="283681"/>
                      <a:pt x="331480" y="282256"/>
                      <a:pt x="324025" y="282167"/>
                    </a:cubicBezTo>
                    <a:close/>
                    <a:moveTo>
                      <a:pt x="1183334" y="1412"/>
                    </a:moveTo>
                    <a:cubicBezTo>
                      <a:pt x="1209748" y="-1174"/>
                      <a:pt x="1236519" y="-282"/>
                      <a:pt x="1263647" y="4712"/>
                    </a:cubicBezTo>
                    <a:cubicBezTo>
                      <a:pt x="1296487" y="11133"/>
                      <a:pt x="1308623" y="28254"/>
                      <a:pt x="1304340" y="61785"/>
                    </a:cubicBezTo>
                    <a:cubicBezTo>
                      <a:pt x="1297915" y="110297"/>
                      <a:pt x="1280067" y="155955"/>
                      <a:pt x="1260792" y="200187"/>
                    </a:cubicBezTo>
                    <a:cubicBezTo>
                      <a:pt x="1222955" y="289363"/>
                      <a:pt x="1178693" y="374259"/>
                      <a:pt x="1121581" y="452734"/>
                    </a:cubicBezTo>
                    <a:cubicBezTo>
                      <a:pt x="1103020" y="479130"/>
                      <a:pt x="1081603" y="503386"/>
                      <a:pt x="1045908" y="507667"/>
                    </a:cubicBezTo>
                    <a:cubicBezTo>
                      <a:pt x="1031630" y="509094"/>
                      <a:pt x="1017352" y="507667"/>
                      <a:pt x="1001646" y="507667"/>
                    </a:cubicBezTo>
                    <a:cubicBezTo>
                      <a:pt x="1002360" y="510521"/>
                      <a:pt x="1003074" y="512661"/>
                      <a:pt x="1003788" y="514088"/>
                    </a:cubicBezTo>
                    <a:cubicBezTo>
                      <a:pt x="1058044" y="566880"/>
                      <a:pt x="1065183" y="631800"/>
                      <a:pt x="1051619" y="701001"/>
                    </a:cubicBezTo>
                    <a:cubicBezTo>
                      <a:pt x="1032344" y="793745"/>
                      <a:pt x="970948" y="850818"/>
                      <a:pt x="877427" y="865799"/>
                    </a:cubicBezTo>
                    <a:cubicBezTo>
                      <a:pt x="817460" y="875787"/>
                      <a:pt x="757492" y="844397"/>
                      <a:pt x="731078" y="789464"/>
                    </a:cubicBezTo>
                    <a:cubicBezTo>
                      <a:pt x="706805" y="738099"/>
                      <a:pt x="700380" y="683166"/>
                      <a:pt x="696097" y="628233"/>
                    </a:cubicBezTo>
                    <a:cubicBezTo>
                      <a:pt x="694669" y="601124"/>
                      <a:pt x="693955" y="574014"/>
                      <a:pt x="692527" y="547618"/>
                    </a:cubicBezTo>
                    <a:cubicBezTo>
                      <a:pt x="689671" y="546905"/>
                      <a:pt x="690385" y="547618"/>
                      <a:pt x="687530" y="546905"/>
                    </a:cubicBezTo>
                    <a:cubicBezTo>
                      <a:pt x="681819" y="571161"/>
                      <a:pt x="672538" y="594703"/>
                      <a:pt x="671110" y="618959"/>
                    </a:cubicBezTo>
                    <a:cubicBezTo>
                      <a:pt x="668254" y="658910"/>
                      <a:pt x="671824" y="699575"/>
                      <a:pt x="671824" y="740239"/>
                    </a:cubicBezTo>
                    <a:cubicBezTo>
                      <a:pt x="671824" y="769489"/>
                      <a:pt x="671110" y="799452"/>
                      <a:pt x="670396" y="828702"/>
                    </a:cubicBezTo>
                    <a:cubicBezTo>
                      <a:pt x="670396" y="833696"/>
                      <a:pt x="668254" y="838690"/>
                      <a:pt x="665399" y="843684"/>
                    </a:cubicBezTo>
                    <a:cubicBezTo>
                      <a:pt x="658260" y="855812"/>
                      <a:pt x="644696" y="856525"/>
                      <a:pt x="639698" y="843684"/>
                    </a:cubicBezTo>
                    <a:cubicBezTo>
                      <a:pt x="634701" y="831556"/>
                      <a:pt x="631846" y="817287"/>
                      <a:pt x="632559" y="804446"/>
                    </a:cubicBezTo>
                    <a:cubicBezTo>
                      <a:pt x="632559" y="756647"/>
                      <a:pt x="634701" y="709562"/>
                      <a:pt x="636129" y="661764"/>
                    </a:cubicBezTo>
                    <a:cubicBezTo>
                      <a:pt x="637557" y="622526"/>
                      <a:pt x="631846" y="584002"/>
                      <a:pt x="612570" y="544051"/>
                    </a:cubicBezTo>
                    <a:cubicBezTo>
                      <a:pt x="611142" y="572587"/>
                      <a:pt x="610429" y="596843"/>
                      <a:pt x="609001" y="620386"/>
                    </a:cubicBezTo>
                    <a:cubicBezTo>
                      <a:pt x="605431" y="676032"/>
                      <a:pt x="599006" y="730251"/>
                      <a:pt x="576875" y="781617"/>
                    </a:cubicBezTo>
                    <a:cubicBezTo>
                      <a:pt x="556886" y="827275"/>
                      <a:pt x="525474" y="860092"/>
                      <a:pt x="474074" y="865799"/>
                    </a:cubicBezTo>
                    <a:cubicBezTo>
                      <a:pt x="389119" y="873647"/>
                      <a:pt x="321299" y="842257"/>
                      <a:pt x="279179" y="768062"/>
                    </a:cubicBezTo>
                    <a:cubicBezTo>
                      <a:pt x="240628" y="699575"/>
                      <a:pt x="233489" y="626093"/>
                      <a:pt x="270612" y="553325"/>
                    </a:cubicBezTo>
                    <a:cubicBezTo>
                      <a:pt x="278465" y="537630"/>
                      <a:pt x="291315" y="524789"/>
                      <a:pt x="304165" y="507667"/>
                    </a:cubicBezTo>
                    <a:cubicBezTo>
                      <a:pt x="288459" y="507667"/>
                      <a:pt x="273468" y="509094"/>
                      <a:pt x="259903" y="507667"/>
                    </a:cubicBezTo>
                    <a:cubicBezTo>
                      <a:pt x="230634" y="504100"/>
                      <a:pt x="209216" y="487691"/>
                      <a:pt x="192083" y="464862"/>
                    </a:cubicBezTo>
                    <a:cubicBezTo>
                      <a:pt x="107129" y="348576"/>
                      <a:pt x="42164" y="223016"/>
                      <a:pt x="4327" y="83187"/>
                    </a:cubicBezTo>
                    <a:cubicBezTo>
                      <a:pt x="2899" y="78193"/>
                      <a:pt x="2185" y="72486"/>
                      <a:pt x="1471" y="67492"/>
                    </a:cubicBezTo>
                    <a:cubicBezTo>
                      <a:pt x="-4240" y="25401"/>
                      <a:pt x="5755" y="10419"/>
                      <a:pt x="47875" y="3998"/>
                    </a:cubicBezTo>
                    <a:cubicBezTo>
                      <a:pt x="99990" y="-4562"/>
                      <a:pt x="149963" y="2572"/>
                      <a:pt x="199936" y="18980"/>
                    </a:cubicBezTo>
                    <a:cubicBezTo>
                      <a:pt x="279179" y="46803"/>
                      <a:pt x="348427" y="91748"/>
                      <a:pt x="412678" y="145254"/>
                    </a:cubicBezTo>
                    <a:cubicBezTo>
                      <a:pt x="471932" y="194479"/>
                      <a:pt x="524760" y="250839"/>
                      <a:pt x="565453" y="317186"/>
                    </a:cubicBezTo>
                    <a:cubicBezTo>
                      <a:pt x="582586" y="344296"/>
                      <a:pt x="595437" y="374259"/>
                      <a:pt x="609715" y="402795"/>
                    </a:cubicBezTo>
                    <a:cubicBezTo>
                      <a:pt x="613998" y="397088"/>
                      <a:pt x="618995" y="392094"/>
                      <a:pt x="623993" y="385674"/>
                    </a:cubicBezTo>
                    <a:cubicBezTo>
                      <a:pt x="628276" y="380680"/>
                      <a:pt x="633987" y="376399"/>
                      <a:pt x="640412" y="374259"/>
                    </a:cubicBezTo>
                    <a:cubicBezTo>
                      <a:pt x="637557" y="367125"/>
                      <a:pt x="633273" y="359991"/>
                      <a:pt x="629704" y="353570"/>
                    </a:cubicBezTo>
                    <a:cubicBezTo>
                      <a:pt x="624707" y="344296"/>
                      <a:pt x="619709" y="335735"/>
                      <a:pt x="614712" y="327887"/>
                    </a:cubicBezTo>
                    <a:cubicBezTo>
                      <a:pt x="609001" y="319326"/>
                      <a:pt x="604003" y="311479"/>
                      <a:pt x="597578" y="303631"/>
                    </a:cubicBezTo>
                    <a:cubicBezTo>
                      <a:pt x="594723" y="299351"/>
                      <a:pt x="591867" y="295784"/>
                      <a:pt x="589012" y="291503"/>
                    </a:cubicBezTo>
                    <a:cubicBezTo>
                      <a:pt x="589012" y="291503"/>
                      <a:pt x="589012" y="291503"/>
                      <a:pt x="579731" y="280089"/>
                    </a:cubicBezTo>
                    <a:cubicBezTo>
                      <a:pt x="573306" y="272241"/>
                      <a:pt x="566167" y="264394"/>
                      <a:pt x="559742" y="256546"/>
                    </a:cubicBezTo>
                    <a:cubicBezTo>
                      <a:pt x="553317" y="247985"/>
                      <a:pt x="547605" y="239424"/>
                      <a:pt x="543322" y="230150"/>
                    </a:cubicBezTo>
                    <a:cubicBezTo>
                      <a:pt x="539038" y="220876"/>
                      <a:pt x="535469" y="210888"/>
                      <a:pt x="532613" y="200900"/>
                    </a:cubicBezTo>
                    <a:cubicBezTo>
                      <a:pt x="529758" y="190912"/>
                      <a:pt x="527616" y="180924"/>
                      <a:pt x="527616" y="169510"/>
                    </a:cubicBezTo>
                    <a:cubicBezTo>
                      <a:pt x="527616" y="169510"/>
                      <a:pt x="527616" y="169510"/>
                      <a:pt x="530472" y="168083"/>
                    </a:cubicBezTo>
                    <a:cubicBezTo>
                      <a:pt x="538325" y="175217"/>
                      <a:pt x="545464" y="183065"/>
                      <a:pt x="551889" y="190912"/>
                    </a:cubicBezTo>
                    <a:cubicBezTo>
                      <a:pt x="559028" y="198760"/>
                      <a:pt x="564739" y="206607"/>
                      <a:pt x="570450" y="214455"/>
                    </a:cubicBezTo>
                    <a:cubicBezTo>
                      <a:pt x="576161" y="222302"/>
                      <a:pt x="581159" y="230863"/>
                      <a:pt x="586156" y="239424"/>
                    </a:cubicBezTo>
                    <a:cubicBezTo>
                      <a:pt x="590439" y="248699"/>
                      <a:pt x="594723" y="257260"/>
                      <a:pt x="599720" y="265820"/>
                    </a:cubicBezTo>
                    <a:cubicBezTo>
                      <a:pt x="599720" y="265820"/>
                      <a:pt x="599720" y="265820"/>
                      <a:pt x="608287" y="278662"/>
                    </a:cubicBezTo>
                    <a:cubicBezTo>
                      <a:pt x="610429" y="282942"/>
                      <a:pt x="613284" y="287936"/>
                      <a:pt x="615426" y="292217"/>
                    </a:cubicBezTo>
                    <a:cubicBezTo>
                      <a:pt x="620423" y="301491"/>
                      <a:pt x="624707" y="310765"/>
                      <a:pt x="628276" y="320753"/>
                    </a:cubicBezTo>
                    <a:cubicBezTo>
                      <a:pt x="635415" y="337875"/>
                      <a:pt x="641126" y="354997"/>
                      <a:pt x="645410" y="372832"/>
                    </a:cubicBezTo>
                    <a:cubicBezTo>
                      <a:pt x="648265" y="372832"/>
                      <a:pt x="650407" y="372119"/>
                      <a:pt x="653263" y="372119"/>
                    </a:cubicBezTo>
                    <a:cubicBezTo>
                      <a:pt x="653976" y="372119"/>
                      <a:pt x="653976" y="372119"/>
                      <a:pt x="654690" y="372832"/>
                    </a:cubicBezTo>
                    <a:cubicBezTo>
                      <a:pt x="656118" y="372832"/>
                      <a:pt x="658260" y="372832"/>
                      <a:pt x="659688" y="373546"/>
                    </a:cubicBezTo>
                    <a:cubicBezTo>
                      <a:pt x="663971" y="354997"/>
                      <a:pt x="669682" y="337875"/>
                      <a:pt x="676821" y="320753"/>
                    </a:cubicBezTo>
                    <a:cubicBezTo>
                      <a:pt x="680391" y="310765"/>
                      <a:pt x="684674" y="301491"/>
                      <a:pt x="689671" y="292217"/>
                    </a:cubicBezTo>
                    <a:cubicBezTo>
                      <a:pt x="691813" y="287936"/>
                      <a:pt x="694669" y="282942"/>
                      <a:pt x="696810" y="278662"/>
                    </a:cubicBezTo>
                    <a:cubicBezTo>
                      <a:pt x="696810" y="278662"/>
                      <a:pt x="696810" y="278662"/>
                      <a:pt x="705377" y="265820"/>
                    </a:cubicBezTo>
                    <a:cubicBezTo>
                      <a:pt x="710375" y="257260"/>
                      <a:pt x="714658" y="248699"/>
                      <a:pt x="718941" y="239424"/>
                    </a:cubicBezTo>
                    <a:cubicBezTo>
                      <a:pt x="723939" y="230863"/>
                      <a:pt x="728936" y="222302"/>
                      <a:pt x="734647" y="214455"/>
                    </a:cubicBezTo>
                    <a:cubicBezTo>
                      <a:pt x="740358" y="206607"/>
                      <a:pt x="746070" y="198760"/>
                      <a:pt x="753209" y="190912"/>
                    </a:cubicBezTo>
                    <a:cubicBezTo>
                      <a:pt x="759634" y="183065"/>
                      <a:pt x="766773" y="175217"/>
                      <a:pt x="774626" y="168083"/>
                    </a:cubicBezTo>
                    <a:cubicBezTo>
                      <a:pt x="774626" y="168083"/>
                      <a:pt x="774626" y="168083"/>
                      <a:pt x="777481" y="169510"/>
                    </a:cubicBezTo>
                    <a:cubicBezTo>
                      <a:pt x="777481" y="180924"/>
                      <a:pt x="775340" y="190912"/>
                      <a:pt x="772484" y="200900"/>
                    </a:cubicBezTo>
                    <a:cubicBezTo>
                      <a:pt x="769628" y="210888"/>
                      <a:pt x="766059" y="220876"/>
                      <a:pt x="761775" y="230150"/>
                    </a:cubicBezTo>
                    <a:cubicBezTo>
                      <a:pt x="757492" y="239424"/>
                      <a:pt x="751781" y="247985"/>
                      <a:pt x="745356" y="256546"/>
                    </a:cubicBezTo>
                    <a:cubicBezTo>
                      <a:pt x="738931" y="264394"/>
                      <a:pt x="731792" y="272241"/>
                      <a:pt x="725367" y="280089"/>
                    </a:cubicBezTo>
                    <a:cubicBezTo>
                      <a:pt x="725367" y="280089"/>
                      <a:pt x="725367" y="280089"/>
                      <a:pt x="716086" y="291503"/>
                    </a:cubicBezTo>
                    <a:cubicBezTo>
                      <a:pt x="713230" y="295784"/>
                      <a:pt x="710375" y="299351"/>
                      <a:pt x="707519" y="303631"/>
                    </a:cubicBezTo>
                    <a:cubicBezTo>
                      <a:pt x="701094" y="311479"/>
                      <a:pt x="696097" y="319326"/>
                      <a:pt x="690385" y="327887"/>
                    </a:cubicBezTo>
                    <a:cubicBezTo>
                      <a:pt x="685388" y="335735"/>
                      <a:pt x="680391" y="344296"/>
                      <a:pt x="675393" y="353570"/>
                    </a:cubicBezTo>
                    <a:cubicBezTo>
                      <a:pt x="671824" y="359991"/>
                      <a:pt x="667541" y="367125"/>
                      <a:pt x="663971" y="374259"/>
                    </a:cubicBezTo>
                    <a:cubicBezTo>
                      <a:pt x="670396" y="376399"/>
                      <a:pt x="676107" y="380680"/>
                      <a:pt x="680391" y="385674"/>
                    </a:cubicBezTo>
                    <a:cubicBezTo>
                      <a:pt x="686102" y="392808"/>
                      <a:pt x="693241" y="400655"/>
                      <a:pt x="696810" y="405649"/>
                    </a:cubicBezTo>
                    <a:cubicBezTo>
                      <a:pt x="700380" y="394234"/>
                      <a:pt x="703236" y="384960"/>
                      <a:pt x="707519" y="375686"/>
                    </a:cubicBezTo>
                    <a:cubicBezTo>
                      <a:pt x="732506" y="314332"/>
                      <a:pt x="771770" y="263680"/>
                      <a:pt x="816746" y="216595"/>
                    </a:cubicBezTo>
                    <a:cubicBezTo>
                      <a:pt x="898844" y="130272"/>
                      <a:pt x="991651" y="59645"/>
                      <a:pt x="1105162" y="18980"/>
                    </a:cubicBezTo>
                    <a:cubicBezTo>
                      <a:pt x="1130862" y="10063"/>
                      <a:pt x="1156919" y="3999"/>
                      <a:pt x="1183334" y="14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63"/>
                <a:endParaRPr lang="en-US" dirty="0">
                  <a:solidFill>
                    <a:srgbClr val="000000"/>
                  </a:solidFill>
                  <a:latin typeface="Arial" panose="020B0604020202020204"/>
                </a:endParaRPr>
              </a:p>
            </p:txBody>
          </p:sp>
        </p:grpSp>
      </p:grpSp>
      <p:pic>
        <p:nvPicPr>
          <p:cNvPr id="23" name="Gráfico 8" descr="Sala de aula com preenchimento sólido">
            <a:extLst>
              <a:ext uri="{FF2B5EF4-FFF2-40B4-BE49-F238E27FC236}">
                <a16:creationId xmlns:a16="http://schemas.microsoft.com/office/drawing/2014/main" id="{2FC7599A-1F5D-440E-9BD6-6F38CB35F4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93563" y="3414312"/>
            <a:ext cx="526188" cy="526188"/>
          </a:xfrm>
          <a:prstGeom prst="rect">
            <a:avLst/>
          </a:prstGeom>
        </p:spPr>
      </p:pic>
      <p:sp>
        <p:nvSpPr>
          <p:cNvPr id="25" name="Retângulo 9">
            <a:extLst>
              <a:ext uri="{FF2B5EF4-FFF2-40B4-BE49-F238E27FC236}">
                <a16:creationId xmlns:a16="http://schemas.microsoft.com/office/drawing/2014/main" id="{A09DAA29-059D-4514-BEDE-C9ADF055B0F7}"/>
              </a:ext>
            </a:extLst>
          </p:cNvPr>
          <p:cNvSpPr/>
          <p:nvPr userDrawn="1"/>
        </p:nvSpPr>
        <p:spPr>
          <a:xfrm>
            <a:off x="8344635" y="2028611"/>
            <a:ext cx="18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800"/>
              </a:spcAft>
            </a:pPr>
            <a:endParaRPr lang="en-US" sz="1200" b="1" dirty="0">
              <a:solidFill>
                <a:srgbClr val="FFC000"/>
              </a:solidFill>
            </a:endParaRP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CE3F60A6-CF70-451F-90C7-0AE431F12618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57566" y="2166938"/>
            <a:ext cx="3684040" cy="107730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Agile Metrics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B69B67C-1A99-46FC-850F-A57210A18F37}"/>
              </a:ext>
            </a:extLst>
          </p:cNvPr>
          <p:cNvSpPr/>
          <p:nvPr userDrawn="1"/>
        </p:nvSpPr>
        <p:spPr>
          <a:xfrm>
            <a:off x="3016059" y="42225"/>
            <a:ext cx="156579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r"/>
            <a:r>
              <a:rPr lang="en-US" sz="2400" b="0" dirty="0">
                <a:solidFill>
                  <a:schemeClr val="bg1"/>
                </a:solidFill>
              </a:rPr>
              <a:t>One Page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A294544-03B1-4C02-AF07-852E4ED737F2}"/>
              </a:ext>
            </a:extLst>
          </p:cNvPr>
          <p:cNvSpPr/>
          <p:nvPr userDrawn="1"/>
        </p:nvSpPr>
        <p:spPr>
          <a:xfrm>
            <a:off x="-13887" y="547399"/>
            <a:ext cx="2938062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l"/>
            <a:r>
              <a:rPr lang="en-US" sz="2000" b="1" dirty="0">
                <a:solidFill>
                  <a:schemeClr val="bg1"/>
                </a:solidFill>
              </a:rPr>
              <a:t>Highlights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C4A4D3-26F0-4B8E-A3E7-9DA917DCFEFD}"/>
              </a:ext>
            </a:extLst>
          </p:cNvPr>
          <p:cNvSpPr/>
          <p:nvPr userDrawn="1"/>
        </p:nvSpPr>
        <p:spPr>
          <a:xfrm>
            <a:off x="4647406" y="15194"/>
            <a:ext cx="2938062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l"/>
            <a:r>
              <a:rPr lang="en-US" sz="2000" b="1" dirty="0">
                <a:solidFill>
                  <a:schemeClr val="bg1"/>
                </a:solidFill>
              </a:rPr>
              <a:t>Agile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919D3E3-3F12-4833-A6C8-9A82B06F7B3D}"/>
              </a:ext>
            </a:extLst>
          </p:cNvPr>
          <p:cNvSpPr/>
          <p:nvPr userDrawn="1"/>
        </p:nvSpPr>
        <p:spPr>
          <a:xfrm>
            <a:off x="8422491" y="10985"/>
            <a:ext cx="2938062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l"/>
            <a:r>
              <a:rPr lang="en-US" sz="2000" b="1" dirty="0">
                <a:solidFill>
                  <a:schemeClr val="tx1"/>
                </a:solidFill>
              </a:rPr>
              <a:t>Finance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F9C03E9-24F1-48F2-907E-4AE9B111FAC0}"/>
              </a:ext>
            </a:extLst>
          </p:cNvPr>
          <p:cNvSpPr/>
          <p:nvPr userDrawn="1"/>
        </p:nvSpPr>
        <p:spPr>
          <a:xfrm>
            <a:off x="4610393" y="3421850"/>
            <a:ext cx="2938062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l"/>
            <a:r>
              <a:rPr lang="en-US" sz="2000" b="1" dirty="0">
                <a:solidFill>
                  <a:schemeClr val="tx1"/>
                </a:solidFill>
              </a:rPr>
              <a:t>Innovation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AB904D0-BB62-4353-8987-F1117DFA3774}"/>
              </a:ext>
            </a:extLst>
          </p:cNvPr>
          <p:cNvSpPr/>
          <p:nvPr userDrawn="1"/>
        </p:nvSpPr>
        <p:spPr>
          <a:xfrm>
            <a:off x="8383107" y="3421850"/>
            <a:ext cx="2938062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l"/>
            <a:r>
              <a:rPr lang="en-US" sz="2000" b="1" dirty="0">
                <a:solidFill>
                  <a:schemeClr val="bg1"/>
                </a:solidFill>
              </a:rPr>
              <a:t>Skills</a:t>
            </a:r>
          </a:p>
        </p:txBody>
      </p:sp>
      <p:sp>
        <p:nvSpPr>
          <p:cNvPr id="67" name="Title 50">
            <a:extLst>
              <a:ext uri="{FF2B5EF4-FFF2-40B4-BE49-F238E27FC236}">
                <a16:creationId xmlns:a16="http://schemas.microsoft.com/office/drawing/2014/main" id="{F4AFFD24-823E-462B-8343-58FA3A278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29" y="13539"/>
            <a:ext cx="2938062" cy="513954"/>
          </a:xfrm>
        </p:spPr>
        <p:txBody>
          <a:bodyPr anchor="ctr">
            <a:noAutofit/>
          </a:bodyPr>
          <a:lstStyle>
            <a:lvl1pPr algn="l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Squad Name</a:t>
            </a:r>
          </a:p>
        </p:txBody>
      </p:sp>
      <p:sp>
        <p:nvSpPr>
          <p:cNvPr id="69" name="Picture Placeholder 44">
            <a:extLst>
              <a:ext uri="{FF2B5EF4-FFF2-40B4-BE49-F238E27FC236}">
                <a16:creationId xmlns:a16="http://schemas.microsoft.com/office/drawing/2014/main" id="{B58768FE-4AFB-4CF5-B42D-FCD530056808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8446416" y="2175567"/>
            <a:ext cx="3684040" cy="107730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Finance Metrics</a:t>
            </a:r>
          </a:p>
        </p:txBody>
      </p:sp>
      <p:sp>
        <p:nvSpPr>
          <p:cNvPr id="76" name="Text Placeholder 70">
            <a:extLst>
              <a:ext uri="{FF2B5EF4-FFF2-40B4-BE49-F238E27FC236}">
                <a16:creationId xmlns:a16="http://schemas.microsoft.com/office/drawing/2014/main" id="{1CE7F12E-AA37-4671-A9F4-A11470FDC93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4271" y="1066736"/>
            <a:ext cx="4395708" cy="5741325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endParaRPr lang="en-US" dirty="0"/>
          </a:p>
        </p:txBody>
      </p:sp>
      <p:sp>
        <p:nvSpPr>
          <p:cNvPr id="80" name="Text Placeholder 70">
            <a:extLst>
              <a:ext uri="{FF2B5EF4-FFF2-40B4-BE49-F238E27FC236}">
                <a16:creationId xmlns:a16="http://schemas.microsoft.com/office/drawing/2014/main" id="{A4BC0E1E-FAAA-4381-837E-A194CD63112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716557" y="474293"/>
            <a:ext cx="3525548" cy="1640758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endParaRPr lang="en-US" dirty="0"/>
          </a:p>
        </p:txBody>
      </p:sp>
      <p:sp>
        <p:nvSpPr>
          <p:cNvPr id="82" name="Text Placeholder 70">
            <a:extLst>
              <a:ext uri="{FF2B5EF4-FFF2-40B4-BE49-F238E27FC236}">
                <a16:creationId xmlns:a16="http://schemas.microsoft.com/office/drawing/2014/main" id="{1755A441-9857-4039-AD57-1FA2B6A0FC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489171" y="3940499"/>
            <a:ext cx="3495396" cy="2867563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/>
            </a:lvl1pPr>
          </a:lstStyle>
          <a:p>
            <a:pPr lvl="0"/>
            <a:endParaRPr lang="en-US" dirty="0"/>
          </a:p>
        </p:txBody>
      </p:sp>
      <p:sp>
        <p:nvSpPr>
          <p:cNvPr id="84" name="Text Placeholder 70">
            <a:extLst>
              <a:ext uri="{FF2B5EF4-FFF2-40B4-BE49-F238E27FC236}">
                <a16:creationId xmlns:a16="http://schemas.microsoft.com/office/drawing/2014/main" id="{F5A07353-D3A2-4DD7-964D-DC79E5918A2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80690" y="3940499"/>
            <a:ext cx="3495396" cy="2867563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6" name="Text Placeholder 70">
            <a:extLst>
              <a:ext uri="{FF2B5EF4-FFF2-40B4-BE49-F238E27FC236}">
                <a16:creationId xmlns:a16="http://schemas.microsoft.com/office/drawing/2014/main" id="{BB03E56D-A84D-4BD3-9DBA-8D36000D8CB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485800" y="484615"/>
            <a:ext cx="3525548" cy="1640758"/>
          </a:xfr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</a:lstStyle>
          <a:p>
            <a:pPr lvl="0"/>
            <a:endParaRPr lang="en-US" dirty="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B248D92-A993-4039-977E-9CED604CDB7F}"/>
              </a:ext>
            </a:extLst>
          </p:cNvPr>
          <p:cNvGrpSpPr/>
          <p:nvPr userDrawn="1"/>
        </p:nvGrpSpPr>
        <p:grpSpPr>
          <a:xfrm>
            <a:off x="7805589" y="3496906"/>
            <a:ext cx="505269" cy="351214"/>
            <a:chOff x="12903516" y="2420624"/>
            <a:chExt cx="505269" cy="351214"/>
          </a:xfrm>
        </p:grpSpPr>
        <p:sp>
          <p:nvSpPr>
            <p:cNvPr id="90" name="Freeform 80">
              <a:extLst>
                <a:ext uri="{FF2B5EF4-FFF2-40B4-BE49-F238E27FC236}">
                  <a16:creationId xmlns:a16="http://schemas.microsoft.com/office/drawing/2014/main" id="{8F019EB6-52FB-41A7-BD49-1830650B4B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03516" y="2420624"/>
              <a:ext cx="505269" cy="351214"/>
            </a:xfrm>
            <a:custGeom>
              <a:avLst/>
              <a:gdLst>
                <a:gd name="connsiteX0" fmla="*/ 154359 w 1429679"/>
                <a:gd name="connsiteY0" fmla="*/ 31750 h 993775"/>
                <a:gd name="connsiteX1" fmla="*/ 105147 w 1429679"/>
                <a:gd name="connsiteY1" fmla="*/ 35317 h 993775"/>
                <a:gd name="connsiteX2" fmla="*/ 33111 w 1429679"/>
                <a:gd name="connsiteY2" fmla="*/ 134480 h 993775"/>
                <a:gd name="connsiteX3" fmla="*/ 33111 w 1429679"/>
                <a:gd name="connsiteY3" fmla="*/ 138047 h 993775"/>
                <a:gd name="connsiteX4" fmla="*/ 36677 w 1429679"/>
                <a:gd name="connsiteY4" fmla="*/ 154455 h 993775"/>
                <a:gd name="connsiteX5" fmla="*/ 229248 w 1429679"/>
                <a:gd name="connsiteY5" fmla="*/ 546112 h 993775"/>
                <a:gd name="connsiteX6" fmla="*/ 305563 w 1429679"/>
                <a:gd name="connsiteY6" fmla="*/ 599617 h 993775"/>
                <a:gd name="connsiteX7" fmla="*/ 304850 w 1429679"/>
                <a:gd name="connsiteY7" fmla="*/ 601758 h 993775"/>
                <a:gd name="connsiteX8" fmla="*/ 314121 w 1429679"/>
                <a:gd name="connsiteY8" fmla="*/ 846454 h 993775"/>
                <a:gd name="connsiteX9" fmla="*/ 509545 w 1429679"/>
                <a:gd name="connsiteY9" fmla="*/ 960598 h 993775"/>
                <a:gd name="connsiteX10" fmla="*/ 538787 w 1429679"/>
                <a:gd name="connsiteY10" fmla="*/ 959172 h 993775"/>
                <a:gd name="connsiteX11" fmla="*/ 662888 w 1429679"/>
                <a:gd name="connsiteY11" fmla="*/ 867143 h 993775"/>
                <a:gd name="connsiteX12" fmla="*/ 672160 w 1429679"/>
                <a:gd name="connsiteY12" fmla="*/ 917794 h 993775"/>
                <a:gd name="connsiteX13" fmla="*/ 713527 w 1429679"/>
                <a:gd name="connsiteY13" fmla="*/ 947044 h 993775"/>
                <a:gd name="connsiteX14" fmla="*/ 754894 w 1429679"/>
                <a:gd name="connsiteY14" fmla="*/ 921361 h 993775"/>
                <a:gd name="connsiteX15" fmla="*/ 763453 w 1429679"/>
                <a:gd name="connsiteY15" fmla="*/ 892112 h 993775"/>
                <a:gd name="connsiteX16" fmla="*/ 764166 w 1429679"/>
                <a:gd name="connsiteY16" fmla="*/ 864289 h 993775"/>
                <a:gd name="connsiteX17" fmla="*/ 764166 w 1429679"/>
                <a:gd name="connsiteY17" fmla="*/ 865716 h 993775"/>
                <a:gd name="connsiteX18" fmla="*/ 916796 w 1429679"/>
                <a:gd name="connsiteY18" fmla="*/ 962025 h 993775"/>
                <a:gd name="connsiteX19" fmla="*/ 943899 w 1429679"/>
                <a:gd name="connsiteY19" fmla="*/ 959885 h 993775"/>
                <a:gd name="connsiteX20" fmla="*/ 1143602 w 1429679"/>
                <a:gd name="connsiteY20" fmla="*/ 770120 h 993775"/>
                <a:gd name="connsiteX21" fmla="*/ 1122918 w 1429679"/>
                <a:gd name="connsiteY21" fmla="*/ 598904 h 993775"/>
                <a:gd name="connsiteX22" fmla="*/ 1208505 w 1429679"/>
                <a:gd name="connsiteY22" fmla="*/ 533984 h 993775"/>
                <a:gd name="connsiteX23" fmla="*/ 1351150 w 1429679"/>
                <a:gd name="connsiteY23" fmla="*/ 275733 h 993775"/>
                <a:gd name="connsiteX24" fmla="*/ 1396083 w 1429679"/>
                <a:gd name="connsiteY24" fmla="*/ 128773 h 993775"/>
                <a:gd name="connsiteX25" fmla="*/ 1330466 w 1429679"/>
                <a:gd name="connsiteY25" fmla="*/ 36744 h 993775"/>
                <a:gd name="connsiteX26" fmla="*/ 1273409 w 1429679"/>
                <a:gd name="connsiteY26" fmla="*/ 31750 h 993775"/>
                <a:gd name="connsiteX27" fmla="*/ 1156440 w 1429679"/>
                <a:gd name="connsiteY27" fmla="*/ 52439 h 993775"/>
                <a:gd name="connsiteX28" fmla="*/ 876856 w 1429679"/>
                <a:gd name="connsiteY28" fmla="*/ 235783 h 993775"/>
                <a:gd name="connsiteX29" fmla="*/ 874003 w 1429679"/>
                <a:gd name="connsiteY29" fmla="*/ 236496 h 993775"/>
                <a:gd name="connsiteX30" fmla="*/ 870437 w 1429679"/>
                <a:gd name="connsiteY30" fmla="*/ 232929 h 993775"/>
                <a:gd name="connsiteX31" fmla="*/ 852606 w 1429679"/>
                <a:gd name="connsiteY31" fmla="*/ 203680 h 993775"/>
                <a:gd name="connsiteX32" fmla="*/ 849753 w 1429679"/>
                <a:gd name="connsiteY32" fmla="*/ 202966 h 993775"/>
                <a:gd name="connsiteX33" fmla="*/ 836202 w 1429679"/>
                <a:gd name="connsiteY33" fmla="*/ 199399 h 993775"/>
                <a:gd name="connsiteX34" fmla="*/ 816232 w 1429679"/>
                <a:gd name="connsiteY34" fmla="*/ 207247 h 993775"/>
                <a:gd name="connsiteX35" fmla="*/ 790555 w 1429679"/>
                <a:gd name="connsiteY35" fmla="*/ 232929 h 993775"/>
                <a:gd name="connsiteX36" fmla="*/ 770585 w 1429679"/>
                <a:gd name="connsiteY36" fmla="*/ 258612 h 993775"/>
                <a:gd name="connsiteX37" fmla="*/ 752755 w 1429679"/>
                <a:gd name="connsiteY37" fmla="*/ 287861 h 993775"/>
                <a:gd name="connsiteX38" fmla="*/ 750615 w 1429679"/>
                <a:gd name="connsiteY38" fmla="*/ 292142 h 993775"/>
                <a:gd name="connsiteX39" fmla="*/ 740630 w 1429679"/>
                <a:gd name="connsiteY39" fmla="*/ 311403 h 993775"/>
                <a:gd name="connsiteX40" fmla="*/ 731358 w 1429679"/>
                <a:gd name="connsiteY40" fmla="*/ 325671 h 993775"/>
                <a:gd name="connsiteX41" fmla="*/ 729218 w 1429679"/>
                <a:gd name="connsiteY41" fmla="*/ 329238 h 993775"/>
                <a:gd name="connsiteX42" fmla="*/ 723512 w 1429679"/>
                <a:gd name="connsiteY42" fmla="*/ 340653 h 993775"/>
                <a:gd name="connsiteX43" fmla="*/ 722799 w 1429679"/>
                <a:gd name="connsiteY43" fmla="*/ 341366 h 993775"/>
                <a:gd name="connsiteX44" fmla="*/ 714240 w 1429679"/>
                <a:gd name="connsiteY44" fmla="*/ 346360 h 993775"/>
                <a:gd name="connsiteX45" fmla="*/ 705682 w 1429679"/>
                <a:gd name="connsiteY45" fmla="*/ 341366 h 993775"/>
                <a:gd name="connsiteX46" fmla="*/ 705682 w 1429679"/>
                <a:gd name="connsiteY46" fmla="*/ 340653 h 993775"/>
                <a:gd name="connsiteX47" fmla="*/ 699263 w 1429679"/>
                <a:gd name="connsiteY47" fmla="*/ 329238 h 993775"/>
                <a:gd name="connsiteX48" fmla="*/ 697123 w 1429679"/>
                <a:gd name="connsiteY48" fmla="*/ 325671 h 993775"/>
                <a:gd name="connsiteX49" fmla="*/ 687851 w 1429679"/>
                <a:gd name="connsiteY49" fmla="*/ 311403 h 993775"/>
                <a:gd name="connsiteX50" fmla="*/ 677866 w 1429679"/>
                <a:gd name="connsiteY50" fmla="*/ 292142 h 993775"/>
                <a:gd name="connsiteX51" fmla="*/ 675726 w 1429679"/>
                <a:gd name="connsiteY51" fmla="*/ 287861 h 993775"/>
                <a:gd name="connsiteX52" fmla="*/ 657896 w 1429679"/>
                <a:gd name="connsiteY52" fmla="*/ 258612 h 993775"/>
                <a:gd name="connsiteX53" fmla="*/ 637925 w 1429679"/>
                <a:gd name="connsiteY53" fmla="*/ 232929 h 993775"/>
                <a:gd name="connsiteX54" fmla="*/ 612249 w 1429679"/>
                <a:gd name="connsiteY54" fmla="*/ 207247 h 993775"/>
                <a:gd name="connsiteX55" fmla="*/ 592279 w 1429679"/>
                <a:gd name="connsiteY55" fmla="*/ 199399 h 993775"/>
                <a:gd name="connsiteX56" fmla="*/ 578728 w 1429679"/>
                <a:gd name="connsiteY56" fmla="*/ 202966 h 993775"/>
                <a:gd name="connsiteX57" fmla="*/ 575875 w 1429679"/>
                <a:gd name="connsiteY57" fmla="*/ 203680 h 993775"/>
                <a:gd name="connsiteX58" fmla="*/ 558044 w 1429679"/>
                <a:gd name="connsiteY58" fmla="*/ 232929 h 993775"/>
                <a:gd name="connsiteX59" fmla="*/ 554478 w 1429679"/>
                <a:gd name="connsiteY59" fmla="*/ 236496 h 993775"/>
                <a:gd name="connsiteX60" fmla="*/ 552338 w 1429679"/>
                <a:gd name="connsiteY60" fmla="*/ 235783 h 993775"/>
                <a:gd name="connsiteX61" fmla="*/ 494567 w 1429679"/>
                <a:gd name="connsiteY61" fmla="*/ 183705 h 993775"/>
                <a:gd name="connsiteX62" fmla="*/ 272041 w 1429679"/>
                <a:gd name="connsiteY62" fmla="*/ 52439 h 993775"/>
                <a:gd name="connsiteX63" fmla="*/ 154359 w 1429679"/>
                <a:gd name="connsiteY63" fmla="*/ 31750 h 993775"/>
                <a:gd name="connsiteX64" fmla="*/ 154627 w 1429679"/>
                <a:gd name="connsiteY64" fmla="*/ 0 h 993775"/>
                <a:gd name="connsiteX65" fmla="*/ 282360 w 1429679"/>
                <a:gd name="connsiteY65" fmla="*/ 22132 h 993775"/>
                <a:gd name="connsiteX66" fmla="*/ 514990 w 1429679"/>
                <a:gd name="connsiteY66" fmla="*/ 159204 h 993775"/>
                <a:gd name="connsiteX67" fmla="*/ 546388 w 1429679"/>
                <a:gd name="connsiteY67" fmla="*/ 186333 h 993775"/>
                <a:gd name="connsiteX68" fmla="*/ 562800 w 1429679"/>
                <a:gd name="connsiteY68" fmla="*/ 174910 h 993775"/>
                <a:gd name="connsiteX69" fmla="*/ 565654 w 1429679"/>
                <a:gd name="connsiteY69" fmla="*/ 174196 h 993775"/>
                <a:gd name="connsiteX70" fmla="*/ 592771 w 1429679"/>
                <a:gd name="connsiteY70" fmla="*/ 167771 h 993775"/>
                <a:gd name="connsiteX71" fmla="*/ 633445 w 1429679"/>
                <a:gd name="connsiteY71" fmla="*/ 182763 h 993775"/>
                <a:gd name="connsiteX72" fmla="*/ 661989 w 1429679"/>
                <a:gd name="connsiteY72" fmla="*/ 212034 h 993775"/>
                <a:gd name="connsiteX73" fmla="*/ 661989 w 1429679"/>
                <a:gd name="connsiteY73" fmla="*/ 212748 h 993775"/>
                <a:gd name="connsiteX74" fmla="*/ 684110 w 1429679"/>
                <a:gd name="connsiteY74" fmla="*/ 240591 h 993775"/>
                <a:gd name="connsiteX75" fmla="*/ 704091 w 1429679"/>
                <a:gd name="connsiteY75" fmla="*/ 273431 h 993775"/>
                <a:gd name="connsiteX76" fmla="*/ 706232 w 1429679"/>
                <a:gd name="connsiteY76" fmla="*/ 277715 h 993775"/>
                <a:gd name="connsiteX77" fmla="*/ 714795 w 1429679"/>
                <a:gd name="connsiteY77" fmla="*/ 293421 h 993775"/>
                <a:gd name="connsiteX78" fmla="*/ 723358 w 1429679"/>
                <a:gd name="connsiteY78" fmla="*/ 277715 h 993775"/>
                <a:gd name="connsiteX79" fmla="*/ 725498 w 1429679"/>
                <a:gd name="connsiteY79" fmla="*/ 273431 h 993775"/>
                <a:gd name="connsiteX80" fmla="*/ 745479 w 1429679"/>
                <a:gd name="connsiteY80" fmla="*/ 240591 h 993775"/>
                <a:gd name="connsiteX81" fmla="*/ 767600 w 1429679"/>
                <a:gd name="connsiteY81" fmla="*/ 212748 h 993775"/>
                <a:gd name="connsiteX82" fmla="*/ 796144 w 1429679"/>
                <a:gd name="connsiteY82" fmla="*/ 182763 h 993775"/>
                <a:gd name="connsiteX83" fmla="*/ 836818 w 1429679"/>
                <a:gd name="connsiteY83" fmla="*/ 167771 h 993775"/>
                <a:gd name="connsiteX84" fmla="*/ 863935 w 1429679"/>
                <a:gd name="connsiteY84" fmla="*/ 174196 h 993775"/>
                <a:gd name="connsiteX85" fmla="*/ 866789 w 1429679"/>
                <a:gd name="connsiteY85" fmla="*/ 174910 h 993775"/>
                <a:gd name="connsiteX86" fmla="*/ 883202 w 1429679"/>
                <a:gd name="connsiteY86" fmla="*/ 186333 h 993775"/>
                <a:gd name="connsiteX87" fmla="*/ 1146516 w 1429679"/>
                <a:gd name="connsiteY87" fmla="*/ 22132 h 993775"/>
                <a:gd name="connsiteX88" fmla="*/ 1274248 w 1429679"/>
                <a:gd name="connsiteY88" fmla="*/ 0 h 993775"/>
                <a:gd name="connsiteX89" fmla="*/ 1337044 w 1429679"/>
                <a:gd name="connsiteY89" fmla="*/ 5711 h 993775"/>
                <a:gd name="connsiteX90" fmla="*/ 1410544 w 1429679"/>
                <a:gd name="connsiteY90" fmla="*/ 48547 h 993775"/>
                <a:gd name="connsiteX91" fmla="*/ 1428384 w 1429679"/>
                <a:gd name="connsiteY91" fmla="*/ 132075 h 993775"/>
                <a:gd name="connsiteX92" fmla="*/ 1380573 w 1429679"/>
                <a:gd name="connsiteY92" fmla="*/ 287709 h 993775"/>
                <a:gd name="connsiteX93" fmla="*/ 1235001 w 1429679"/>
                <a:gd name="connsiteY93" fmla="*/ 552573 h 993775"/>
                <a:gd name="connsiteX94" fmla="*/ 1166496 w 1429679"/>
                <a:gd name="connsiteY94" fmla="*/ 616826 h 993775"/>
                <a:gd name="connsiteX95" fmla="*/ 1175060 w 1429679"/>
                <a:gd name="connsiteY95" fmla="*/ 776744 h 993775"/>
                <a:gd name="connsiteX96" fmla="*/ 1098705 w 1429679"/>
                <a:gd name="connsiteY96" fmla="*/ 920955 h 993775"/>
                <a:gd name="connsiteX97" fmla="*/ 950279 w 1429679"/>
                <a:gd name="connsiteY97" fmla="*/ 990919 h 993775"/>
                <a:gd name="connsiteX98" fmla="*/ 917454 w 1429679"/>
                <a:gd name="connsiteY98" fmla="*/ 993775 h 993775"/>
                <a:gd name="connsiteX99" fmla="*/ 781158 w 1429679"/>
                <a:gd name="connsiteY99" fmla="*/ 939517 h 993775"/>
                <a:gd name="connsiteX100" fmla="*/ 714081 w 1429679"/>
                <a:gd name="connsiteY100" fmla="*/ 978783 h 993775"/>
                <a:gd name="connsiteX101" fmla="*/ 649144 w 1429679"/>
                <a:gd name="connsiteY101" fmla="*/ 940945 h 993775"/>
                <a:gd name="connsiteX102" fmla="*/ 542106 w 1429679"/>
                <a:gd name="connsiteY102" fmla="*/ 990919 h 993775"/>
                <a:gd name="connsiteX103" fmla="*/ 509995 w 1429679"/>
                <a:gd name="connsiteY103" fmla="*/ 992347 h 993775"/>
                <a:gd name="connsiteX104" fmla="*/ 380121 w 1429679"/>
                <a:gd name="connsiteY104" fmla="*/ 959507 h 993775"/>
                <a:gd name="connsiteX105" fmla="*/ 287355 w 1429679"/>
                <a:gd name="connsiteY105" fmla="*/ 862414 h 993775"/>
                <a:gd name="connsiteX106" fmla="*/ 245967 w 1429679"/>
                <a:gd name="connsiteY106" fmla="*/ 724628 h 993775"/>
                <a:gd name="connsiteX107" fmla="*/ 263806 w 1429679"/>
                <a:gd name="connsiteY107" fmla="*/ 617540 h 993775"/>
                <a:gd name="connsiteX108" fmla="*/ 203865 w 1429679"/>
                <a:gd name="connsiteY108" fmla="*/ 564710 h 993775"/>
                <a:gd name="connsiteX109" fmla="*/ 6201 w 1429679"/>
                <a:gd name="connsiteY109" fmla="*/ 162060 h 993775"/>
                <a:gd name="connsiteX110" fmla="*/ 2633 w 1429679"/>
                <a:gd name="connsiteY110" fmla="*/ 141356 h 993775"/>
                <a:gd name="connsiteX111" fmla="*/ 1919 w 1429679"/>
                <a:gd name="connsiteY111" fmla="*/ 139214 h 993775"/>
                <a:gd name="connsiteX112" fmla="*/ 100394 w 1429679"/>
                <a:gd name="connsiteY112" fmla="*/ 4284 h 993775"/>
                <a:gd name="connsiteX113" fmla="*/ 154627 w 1429679"/>
                <a:gd name="connsiteY113" fmla="*/ 0 h 99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1429679" h="993775">
                  <a:moveTo>
                    <a:pt x="154359" y="31750"/>
                  </a:moveTo>
                  <a:cubicBezTo>
                    <a:pt x="137955" y="31750"/>
                    <a:pt x="121551" y="32464"/>
                    <a:pt x="105147" y="35317"/>
                  </a:cubicBezTo>
                  <a:cubicBezTo>
                    <a:pt x="46662" y="44591"/>
                    <a:pt x="24552" y="75268"/>
                    <a:pt x="33111" y="134480"/>
                  </a:cubicBezTo>
                  <a:cubicBezTo>
                    <a:pt x="33111" y="135907"/>
                    <a:pt x="33111" y="136620"/>
                    <a:pt x="33111" y="138047"/>
                  </a:cubicBezTo>
                  <a:cubicBezTo>
                    <a:pt x="33824" y="142327"/>
                    <a:pt x="34537" y="148035"/>
                    <a:pt x="36677" y="154455"/>
                  </a:cubicBezTo>
                  <a:cubicBezTo>
                    <a:pt x="73052" y="290715"/>
                    <a:pt x="136529" y="419127"/>
                    <a:pt x="229248" y="546112"/>
                  </a:cubicBezTo>
                  <a:cubicBezTo>
                    <a:pt x="249931" y="574648"/>
                    <a:pt x="275607" y="592483"/>
                    <a:pt x="305563" y="599617"/>
                  </a:cubicBezTo>
                  <a:cubicBezTo>
                    <a:pt x="305563" y="600331"/>
                    <a:pt x="304850" y="601044"/>
                    <a:pt x="304850" y="601758"/>
                  </a:cubicBezTo>
                  <a:cubicBezTo>
                    <a:pt x="264909" y="680232"/>
                    <a:pt x="267762" y="765126"/>
                    <a:pt x="314121" y="846454"/>
                  </a:cubicBezTo>
                  <a:cubicBezTo>
                    <a:pt x="356915" y="921361"/>
                    <a:pt x="423958" y="960598"/>
                    <a:pt x="509545" y="960598"/>
                  </a:cubicBezTo>
                  <a:cubicBezTo>
                    <a:pt x="518817" y="960598"/>
                    <a:pt x="528802" y="960598"/>
                    <a:pt x="538787" y="959172"/>
                  </a:cubicBezTo>
                  <a:cubicBezTo>
                    <a:pt x="593705" y="954178"/>
                    <a:pt x="635786" y="922788"/>
                    <a:pt x="662888" y="867143"/>
                  </a:cubicBezTo>
                  <a:cubicBezTo>
                    <a:pt x="662175" y="883551"/>
                    <a:pt x="665741" y="901386"/>
                    <a:pt x="672160" y="917794"/>
                  </a:cubicBezTo>
                  <a:cubicBezTo>
                    <a:pt x="679292" y="935629"/>
                    <a:pt x="694983" y="947044"/>
                    <a:pt x="713527" y="947044"/>
                  </a:cubicBezTo>
                  <a:cubicBezTo>
                    <a:pt x="730645" y="947044"/>
                    <a:pt x="745622" y="937770"/>
                    <a:pt x="754894" y="921361"/>
                  </a:cubicBezTo>
                  <a:cubicBezTo>
                    <a:pt x="759887" y="911374"/>
                    <a:pt x="762740" y="901386"/>
                    <a:pt x="763453" y="892112"/>
                  </a:cubicBezTo>
                  <a:cubicBezTo>
                    <a:pt x="763453" y="883551"/>
                    <a:pt x="763453" y="874277"/>
                    <a:pt x="764166" y="864289"/>
                  </a:cubicBezTo>
                  <a:cubicBezTo>
                    <a:pt x="764166" y="865003"/>
                    <a:pt x="764166" y="865003"/>
                    <a:pt x="764166" y="865716"/>
                  </a:cubicBezTo>
                  <a:cubicBezTo>
                    <a:pt x="791982" y="924215"/>
                    <a:pt x="851893" y="962025"/>
                    <a:pt x="916796" y="962025"/>
                  </a:cubicBezTo>
                  <a:cubicBezTo>
                    <a:pt x="926068" y="962025"/>
                    <a:pt x="935340" y="961312"/>
                    <a:pt x="943899" y="959885"/>
                  </a:cubicBezTo>
                  <a:cubicBezTo>
                    <a:pt x="1051596" y="942050"/>
                    <a:pt x="1122205" y="874990"/>
                    <a:pt x="1143602" y="770120"/>
                  </a:cubicBezTo>
                  <a:cubicBezTo>
                    <a:pt x="1157153" y="702347"/>
                    <a:pt x="1150734" y="645988"/>
                    <a:pt x="1122918" y="598904"/>
                  </a:cubicBezTo>
                  <a:cubicBezTo>
                    <a:pt x="1162859" y="590343"/>
                    <a:pt x="1187822" y="563234"/>
                    <a:pt x="1208505" y="533984"/>
                  </a:cubicBezTo>
                  <a:cubicBezTo>
                    <a:pt x="1261284" y="461218"/>
                    <a:pt x="1306217" y="379176"/>
                    <a:pt x="1351150" y="275733"/>
                  </a:cubicBezTo>
                  <a:cubicBezTo>
                    <a:pt x="1370407" y="230789"/>
                    <a:pt x="1389664" y="182278"/>
                    <a:pt x="1396083" y="128773"/>
                  </a:cubicBezTo>
                  <a:cubicBezTo>
                    <a:pt x="1402502" y="78121"/>
                    <a:pt x="1379679" y="46018"/>
                    <a:pt x="1330466" y="36744"/>
                  </a:cubicBezTo>
                  <a:cubicBezTo>
                    <a:pt x="1311209" y="33177"/>
                    <a:pt x="1292666" y="31750"/>
                    <a:pt x="1273409" y="31750"/>
                  </a:cubicBezTo>
                  <a:cubicBezTo>
                    <a:pt x="1234894" y="31750"/>
                    <a:pt x="1195667" y="38171"/>
                    <a:pt x="1156440" y="52439"/>
                  </a:cubicBezTo>
                  <a:cubicBezTo>
                    <a:pt x="1056588" y="87395"/>
                    <a:pt x="964582" y="148035"/>
                    <a:pt x="876856" y="235783"/>
                  </a:cubicBezTo>
                  <a:cubicBezTo>
                    <a:pt x="876142" y="236496"/>
                    <a:pt x="874716" y="236496"/>
                    <a:pt x="874003" y="236496"/>
                  </a:cubicBezTo>
                  <a:cubicBezTo>
                    <a:pt x="872576" y="236496"/>
                    <a:pt x="870437" y="235069"/>
                    <a:pt x="870437" y="232929"/>
                  </a:cubicBezTo>
                  <a:cubicBezTo>
                    <a:pt x="871150" y="220801"/>
                    <a:pt x="864018" y="209387"/>
                    <a:pt x="852606" y="203680"/>
                  </a:cubicBezTo>
                  <a:cubicBezTo>
                    <a:pt x="852606" y="203680"/>
                    <a:pt x="852606" y="203680"/>
                    <a:pt x="849753" y="202966"/>
                  </a:cubicBezTo>
                  <a:cubicBezTo>
                    <a:pt x="845474" y="200826"/>
                    <a:pt x="841194" y="199399"/>
                    <a:pt x="836202" y="199399"/>
                  </a:cubicBezTo>
                  <a:cubicBezTo>
                    <a:pt x="829070" y="199399"/>
                    <a:pt x="821937" y="202253"/>
                    <a:pt x="816232" y="207247"/>
                  </a:cubicBezTo>
                  <a:cubicBezTo>
                    <a:pt x="805533" y="215808"/>
                    <a:pt x="797688" y="225082"/>
                    <a:pt x="790555" y="232929"/>
                  </a:cubicBezTo>
                  <a:cubicBezTo>
                    <a:pt x="783423" y="241490"/>
                    <a:pt x="777004" y="250051"/>
                    <a:pt x="770585" y="258612"/>
                  </a:cubicBezTo>
                  <a:cubicBezTo>
                    <a:pt x="764166" y="268599"/>
                    <a:pt x="757747" y="277874"/>
                    <a:pt x="752755" y="287861"/>
                  </a:cubicBezTo>
                  <a:cubicBezTo>
                    <a:pt x="752755" y="287861"/>
                    <a:pt x="752755" y="287861"/>
                    <a:pt x="750615" y="292142"/>
                  </a:cubicBezTo>
                  <a:cubicBezTo>
                    <a:pt x="747049" y="299276"/>
                    <a:pt x="744196" y="305696"/>
                    <a:pt x="740630" y="311403"/>
                  </a:cubicBezTo>
                  <a:cubicBezTo>
                    <a:pt x="740630" y="311403"/>
                    <a:pt x="740630" y="311403"/>
                    <a:pt x="731358" y="325671"/>
                  </a:cubicBezTo>
                  <a:cubicBezTo>
                    <a:pt x="731358" y="325671"/>
                    <a:pt x="731358" y="325671"/>
                    <a:pt x="729218" y="329238"/>
                  </a:cubicBezTo>
                  <a:cubicBezTo>
                    <a:pt x="727078" y="332805"/>
                    <a:pt x="724939" y="337086"/>
                    <a:pt x="723512" y="340653"/>
                  </a:cubicBezTo>
                  <a:cubicBezTo>
                    <a:pt x="722799" y="340653"/>
                    <a:pt x="722799" y="340653"/>
                    <a:pt x="722799" y="341366"/>
                  </a:cubicBezTo>
                  <a:cubicBezTo>
                    <a:pt x="721373" y="344933"/>
                    <a:pt x="717807" y="346360"/>
                    <a:pt x="714240" y="346360"/>
                  </a:cubicBezTo>
                  <a:cubicBezTo>
                    <a:pt x="710674" y="346360"/>
                    <a:pt x="707108" y="344933"/>
                    <a:pt x="705682" y="341366"/>
                  </a:cubicBezTo>
                  <a:cubicBezTo>
                    <a:pt x="705682" y="341366"/>
                    <a:pt x="705682" y="340653"/>
                    <a:pt x="705682" y="340653"/>
                  </a:cubicBezTo>
                  <a:cubicBezTo>
                    <a:pt x="703542" y="337086"/>
                    <a:pt x="701402" y="332805"/>
                    <a:pt x="699263" y="329238"/>
                  </a:cubicBezTo>
                  <a:cubicBezTo>
                    <a:pt x="699263" y="329238"/>
                    <a:pt x="699263" y="329238"/>
                    <a:pt x="697123" y="325671"/>
                  </a:cubicBezTo>
                  <a:cubicBezTo>
                    <a:pt x="697123" y="325671"/>
                    <a:pt x="697123" y="325671"/>
                    <a:pt x="687851" y="311403"/>
                  </a:cubicBezTo>
                  <a:cubicBezTo>
                    <a:pt x="684285" y="305696"/>
                    <a:pt x="681432" y="299276"/>
                    <a:pt x="677866" y="292142"/>
                  </a:cubicBezTo>
                  <a:cubicBezTo>
                    <a:pt x="677866" y="292142"/>
                    <a:pt x="677866" y="292142"/>
                    <a:pt x="675726" y="287861"/>
                  </a:cubicBezTo>
                  <a:cubicBezTo>
                    <a:pt x="670734" y="277874"/>
                    <a:pt x="664315" y="268599"/>
                    <a:pt x="657896" y="258612"/>
                  </a:cubicBezTo>
                  <a:cubicBezTo>
                    <a:pt x="651477" y="250051"/>
                    <a:pt x="645058" y="241490"/>
                    <a:pt x="637925" y="232929"/>
                  </a:cubicBezTo>
                  <a:cubicBezTo>
                    <a:pt x="630793" y="225082"/>
                    <a:pt x="622948" y="215808"/>
                    <a:pt x="612249" y="207247"/>
                  </a:cubicBezTo>
                  <a:cubicBezTo>
                    <a:pt x="606544" y="202253"/>
                    <a:pt x="599411" y="199399"/>
                    <a:pt x="592279" y="199399"/>
                  </a:cubicBezTo>
                  <a:cubicBezTo>
                    <a:pt x="587286" y="199399"/>
                    <a:pt x="583007" y="200826"/>
                    <a:pt x="578728" y="202966"/>
                  </a:cubicBezTo>
                  <a:cubicBezTo>
                    <a:pt x="578728" y="202966"/>
                    <a:pt x="578728" y="202966"/>
                    <a:pt x="575875" y="203680"/>
                  </a:cubicBezTo>
                  <a:cubicBezTo>
                    <a:pt x="564463" y="209387"/>
                    <a:pt x="557331" y="220801"/>
                    <a:pt x="558044" y="232929"/>
                  </a:cubicBezTo>
                  <a:cubicBezTo>
                    <a:pt x="558044" y="235069"/>
                    <a:pt x="555905" y="236496"/>
                    <a:pt x="554478" y="236496"/>
                  </a:cubicBezTo>
                  <a:cubicBezTo>
                    <a:pt x="553765" y="236496"/>
                    <a:pt x="553052" y="236496"/>
                    <a:pt x="552338" y="235783"/>
                  </a:cubicBezTo>
                  <a:cubicBezTo>
                    <a:pt x="534508" y="217948"/>
                    <a:pt x="515251" y="200826"/>
                    <a:pt x="494567" y="183705"/>
                  </a:cubicBezTo>
                  <a:cubicBezTo>
                    <a:pt x="419679" y="120925"/>
                    <a:pt x="346930" y="78121"/>
                    <a:pt x="272041" y="52439"/>
                  </a:cubicBezTo>
                  <a:cubicBezTo>
                    <a:pt x="231387" y="38171"/>
                    <a:pt x="192873" y="31750"/>
                    <a:pt x="154359" y="31750"/>
                  </a:cubicBezTo>
                  <a:close/>
                  <a:moveTo>
                    <a:pt x="154627" y="0"/>
                  </a:moveTo>
                  <a:cubicBezTo>
                    <a:pt x="196729" y="0"/>
                    <a:pt x="238117" y="7139"/>
                    <a:pt x="282360" y="22132"/>
                  </a:cubicBezTo>
                  <a:cubicBezTo>
                    <a:pt x="360854" y="49261"/>
                    <a:pt x="437208" y="94237"/>
                    <a:pt x="514990" y="159204"/>
                  </a:cubicBezTo>
                  <a:cubicBezTo>
                    <a:pt x="525693" y="168485"/>
                    <a:pt x="536397" y="177766"/>
                    <a:pt x="546388" y="186333"/>
                  </a:cubicBezTo>
                  <a:cubicBezTo>
                    <a:pt x="551383" y="182049"/>
                    <a:pt x="557091" y="178480"/>
                    <a:pt x="562800" y="174910"/>
                  </a:cubicBezTo>
                  <a:cubicBezTo>
                    <a:pt x="562800" y="174910"/>
                    <a:pt x="562800" y="174910"/>
                    <a:pt x="565654" y="174196"/>
                  </a:cubicBezTo>
                  <a:cubicBezTo>
                    <a:pt x="574218" y="169913"/>
                    <a:pt x="583494" y="167771"/>
                    <a:pt x="592771" y="167771"/>
                  </a:cubicBezTo>
                  <a:cubicBezTo>
                    <a:pt x="607043" y="167771"/>
                    <a:pt x="622028" y="173482"/>
                    <a:pt x="633445" y="182763"/>
                  </a:cubicBezTo>
                  <a:cubicBezTo>
                    <a:pt x="645576" y="193472"/>
                    <a:pt x="654853" y="203467"/>
                    <a:pt x="661989" y="212034"/>
                  </a:cubicBezTo>
                  <a:cubicBezTo>
                    <a:pt x="661989" y="212034"/>
                    <a:pt x="661989" y="212034"/>
                    <a:pt x="661989" y="212748"/>
                  </a:cubicBezTo>
                  <a:cubicBezTo>
                    <a:pt x="669838" y="221315"/>
                    <a:pt x="676974" y="230596"/>
                    <a:pt x="684110" y="240591"/>
                  </a:cubicBezTo>
                  <a:cubicBezTo>
                    <a:pt x="691960" y="251300"/>
                    <a:pt x="698382" y="262722"/>
                    <a:pt x="704091" y="273431"/>
                  </a:cubicBezTo>
                  <a:cubicBezTo>
                    <a:pt x="704091" y="273431"/>
                    <a:pt x="704091" y="273431"/>
                    <a:pt x="706232" y="277715"/>
                  </a:cubicBezTo>
                  <a:cubicBezTo>
                    <a:pt x="709086" y="283426"/>
                    <a:pt x="711940" y="289137"/>
                    <a:pt x="714795" y="293421"/>
                  </a:cubicBezTo>
                  <a:cubicBezTo>
                    <a:pt x="717649" y="289137"/>
                    <a:pt x="720503" y="283426"/>
                    <a:pt x="723358" y="277715"/>
                  </a:cubicBezTo>
                  <a:cubicBezTo>
                    <a:pt x="723358" y="277715"/>
                    <a:pt x="723358" y="277715"/>
                    <a:pt x="725498" y="273431"/>
                  </a:cubicBezTo>
                  <a:cubicBezTo>
                    <a:pt x="731207" y="262722"/>
                    <a:pt x="737629" y="251300"/>
                    <a:pt x="745479" y="240591"/>
                  </a:cubicBezTo>
                  <a:cubicBezTo>
                    <a:pt x="752615" y="230596"/>
                    <a:pt x="759751" y="221315"/>
                    <a:pt x="767600" y="212748"/>
                  </a:cubicBezTo>
                  <a:cubicBezTo>
                    <a:pt x="774736" y="203467"/>
                    <a:pt x="784013" y="193472"/>
                    <a:pt x="796144" y="182763"/>
                  </a:cubicBezTo>
                  <a:cubicBezTo>
                    <a:pt x="807561" y="173482"/>
                    <a:pt x="822547" y="167771"/>
                    <a:pt x="836818" y="167771"/>
                  </a:cubicBezTo>
                  <a:cubicBezTo>
                    <a:pt x="846095" y="167771"/>
                    <a:pt x="855372" y="169913"/>
                    <a:pt x="863935" y="174196"/>
                  </a:cubicBezTo>
                  <a:cubicBezTo>
                    <a:pt x="863935" y="174196"/>
                    <a:pt x="863935" y="174196"/>
                    <a:pt x="866789" y="174910"/>
                  </a:cubicBezTo>
                  <a:cubicBezTo>
                    <a:pt x="872498" y="178480"/>
                    <a:pt x="878206" y="182049"/>
                    <a:pt x="883202" y="186333"/>
                  </a:cubicBezTo>
                  <a:cubicBezTo>
                    <a:pt x="965978" y="109230"/>
                    <a:pt x="1053036" y="55686"/>
                    <a:pt x="1146516" y="22132"/>
                  </a:cubicBezTo>
                  <a:cubicBezTo>
                    <a:pt x="1189331" y="7139"/>
                    <a:pt x="1232147" y="0"/>
                    <a:pt x="1274248" y="0"/>
                  </a:cubicBezTo>
                  <a:cubicBezTo>
                    <a:pt x="1294942" y="0"/>
                    <a:pt x="1316350" y="1428"/>
                    <a:pt x="1337044" y="5711"/>
                  </a:cubicBezTo>
                  <a:cubicBezTo>
                    <a:pt x="1369156" y="11423"/>
                    <a:pt x="1394845" y="26415"/>
                    <a:pt x="1410544" y="48547"/>
                  </a:cubicBezTo>
                  <a:cubicBezTo>
                    <a:pt x="1426243" y="70678"/>
                    <a:pt x="1432665" y="99235"/>
                    <a:pt x="1428384" y="132075"/>
                  </a:cubicBezTo>
                  <a:cubicBezTo>
                    <a:pt x="1421248" y="189903"/>
                    <a:pt x="1400554" y="240591"/>
                    <a:pt x="1380573" y="287709"/>
                  </a:cubicBezTo>
                  <a:cubicBezTo>
                    <a:pt x="1335617" y="393369"/>
                    <a:pt x="1289234" y="477612"/>
                    <a:pt x="1235001" y="552573"/>
                  </a:cubicBezTo>
                  <a:cubicBezTo>
                    <a:pt x="1217875" y="576133"/>
                    <a:pt x="1196467" y="600406"/>
                    <a:pt x="1166496" y="616826"/>
                  </a:cubicBezTo>
                  <a:cubicBezTo>
                    <a:pt x="1184336" y="663231"/>
                    <a:pt x="1187191" y="716775"/>
                    <a:pt x="1175060" y="776744"/>
                  </a:cubicBezTo>
                  <a:cubicBezTo>
                    <a:pt x="1162929" y="835285"/>
                    <a:pt x="1137239" y="883832"/>
                    <a:pt x="1098705" y="920955"/>
                  </a:cubicBezTo>
                  <a:cubicBezTo>
                    <a:pt x="1059458" y="957365"/>
                    <a:pt x="1009507" y="980925"/>
                    <a:pt x="950279" y="990919"/>
                  </a:cubicBezTo>
                  <a:cubicBezTo>
                    <a:pt x="939575" y="993061"/>
                    <a:pt x="928158" y="993775"/>
                    <a:pt x="917454" y="993775"/>
                  </a:cubicBezTo>
                  <a:cubicBezTo>
                    <a:pt x="866075" y="993775"/>
                    <a:pt x="817551" y="973785"/>
                    <a:pt x="781158" y="939517"/>
                  </a:cubicBezTo>
                  <a:cubicBezTo>
                    <a:pt x="766173" y="964504"/>
                    <a:pt x="741197" y="978783"/>
                    <a:pt x="714081" y="978783"/>
                  </a:cubicBezTo>
                  <a:cubicBezTo>
                    <a:pt x="686965" y="978783"/>
                    <a:pt x="662703" y="964504"/>
                    <a:pt x="649144" y="940945"/>
                  </a:cubicBezTo>
                  <a:cubicBezTo>
                    <a:pt x="620601" y="970216"/>
                    <a:pt x="584208" y="986636"/>
                    <a:pt x="542106" y="990919"/>
                  </a:cubicBezTo>
                  <a:cubicBezTo>
                    <a:pt x="531402" y="992347"/>
                    <a:pt x="520698" y="992347"/>
                    <a:pt x="509995" y="992347"/>
                  </a:cubicBezTo>
                  <a:cubicBezTo>
                    <a:pt x="462184" y="992347"/>
                    <a:pt x="417942" y="981639"/>
                    <a:pt x="380121" y="959507"/>
                  </a:cubicBezTo>
                  <a:cubicBezTo>
                    <a:pt x="342301" y="937376"/>
                    <a:pt x="310903" y="904535"/>
                    <a:pt x="287355" y="862414"/>
                  </a:cubicBezTo>
                  <a:cubicBezTo>
                    <a:pt x="261666" y="817437"/>
                    <a:pt x="248107" y="771032"/>
                    <a:pt x="245967" y="724628"/>
                  </a:cubicBezTo>
                  <a:cubicBezTo>
                    <a:pt x="244539" y="688218"/>
                    <a:pt x="250248" y="652522"/>
                    <a:pt x="263806" y="617540"/>
                  </a:cubicBezTo>
                  <a:cubicBezTo>
                    <a:pt x="240971" y="605403"/>
                    <a:pt x="220991" y="588269"/>
                    <a:pt x="203865" y="564710"/>
                  </a:cubicBezTo>
                  <a:cubicBezTo>
                    <a:pt x="108957" y="434063"/>
                    <a:pt x="44021" y="302702"/>
                    <a:pt x="6201" y="162060"/>
                  </a:cubicBezTo>
                  <a:cubicBezTo>
                    <a:pt x="4060" y="154207"/>
                    <a:pt x="3346" y="147067"/>
                    <a:pt x="2633" y="141356"/>
                  </a:cubicBezTo>
                  <a:cubicBezTo>
                    <a:pt x="2633" y="140642"/>
                    <a:pt x="1919" y="139928"/>
                    <a:pt x="1919" y="139214"/>
                  </a:cubicBezTo>
                  <a:cubicBezTo>
                    <a:pt x="-8785" y="62825"/>
                    <a:pt x="25468" y="16420"/>
                    <a:pt x="100394" y="4284"/>
                  </a:cubicBezTo>
                  <a:cubicBezTo>
                    <a:pt x="118234" y="1428"/>
                    <a:pt x="136787" y="0"/>
                    <a:pt x="154627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1" name="Freeform 81">
              <a:extLst>
                <a:ext uri="{FF2B5EF4-FFF2-40B4-BE49-F238E27FC236}">
                  <a16:creationId xmlns:a16="http://schemas.microsoft.com/office/drawing/2014/main" id="{103DA0A4-C4B6-4017-B2B3-5B006E0A9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5473" y="2442685"/>
              <a:ext cx="461265" cy="306636"/>
            </a:xfrm>
            <a:custGeom>
              <a:avLst/>
              <a:gdLst>
                <a:gd name="connsiteX0" fmla="*/ 992055 w 1305168"/>
                <a:gd name="connsiteY0" fmla="*/ 283189 h 867639"/>
                <a:gd name="connsiteX1" fmla="*/ 909299 w 1305168"/>
                <a:gd name="connsiteY1" fmla="*/ 312593 h 867639"/>
                <a:gd name="connsiteX2" fmla="*/ 865781 w 1305168"/>
                <a:gd name="connsiteY2" fmla="*/ 378572 h 867639"/>
                <a:gd name="connsiteX3" fmla="*/ 886470 w 1305168"/>
                <a:gd name="connsiteY3" fmla="*/ 435228 h 867639"/>
                <a:gd name="connsiteX4" fmla="*/ 912866 w 1305168"/>
                <a:gd name="connsiteY4" fmla="*/ 442399 h 867639"/>
                <a:gd name="connsiteX5" fmla="*/ 977787 w 1305168"/>
                <a:gd name="connsiteY5" fmla="*/ 415147 h 867639"/>
                <a:gd name="connsiteX6" fmla="*/ 1024159 w 1305168"/>
                <a:gd name="connsiteY6" fmla="*/ 351320 h 867639"/>
                <a:gd name="connsiteX7" fmla="*/ 992055 w 1305168"/>
                <a:gd name="connsiteY7" fmla="*/ 283189 h 867639"/>
                <a:gd name="connsiteX8" fmla="*/ 324025 w 1305168"/>
                <a:gd name="connsiteY8" fmla="*/ 282167 h 867639"/>
                <a:gd name="connsiteX9" fmla="*/ 302017 w 1305168"/>
                <a:gd name="connsiteY9" fmla="*/ 286175 h 867639"/>
                <a:gd name="connsiteX10" fmla="*/ 276865 w 1305168"/>
                <a:gd name="connsiteY10" fmla="*/ 342471 h 867639"/>
                <a:gd name="connsiteX11" fmla="*/ 284770 w 1305168"/>
                <a:gd name="connsiteY11" fmla="*/ 365988 h 867639"/>
                <a:gd name="connsiteX12" fmla="*/ 391844 w 1305168"/>
                <a:gd name="connsiteY12" fmla="*/ 440812 h 867639"/>
                <a:gd name="connsiteX13" fmla="*/ 413403 w 1305168"/>
                <a:gd name="connsiteY13" fmla="*/ 436536 h 867639"/>
                <a:gd name="connsiteX14" fmla="*/ 439273 w 1305168"/>
                <a:gd name="connsiteY14" fmla="*/ 380953 h 867639"/>
                <a:gd name="connsiteX15" fmla="*/ 430650 w 1305168"/>
                <a:gd name="connsiteY15" fmla="*/ 356724 h 867639"/>
                <a:gd name="connsiteX16" fmla="*/ 346571 w 1305168"/>
                <a:gd name="connsiteY16" fmla="*/ 286175 h 867639"/>
                <a:gd name="connsiteX17" fmla="*/ 324025 w 1305168"/>
                <a:gd name="connsiteY17" fmla="*/ 282167 h 867639"/>
                <a:gd name="connsiteX18" fmla="*/ 1183334 w 1305168"/>
                <a:gd name="connsiteY18" fmla="*/ 1412 h 867639"/>
                <a:gd name="connsiteX19" fmla="*/ 1263647 w 1305168"/>
                <a:gd name="connsiteY19" fmla="*/ 4712 h 867639"/>
                <a:gd name="connsiteX20" fmla="*/ 1304340 w 1305168"/>
                <a:gd name="connsiteY20" fmla="*/ 61785 h 867639"/>
                <a:gd name="connsiteX21" fmla="*/ 1260792 w 1305168"/>
                <a:gd name="connsiteY21" fmla="*/ 200187 h 867639"/>
                <a:gd name="connsiteX22" fmla="*/ 1121581 w 1305168"/>
                <a:gd name="connsiteY22" fmla="*/ 452734 h 867639"/>
                <a:gd name="connsiteX23" fmla="*/ 1045908 w 1305168"/>
                <a:gd name="connsiteY23" fmla="*/ 507667 h 867639"/>
                <a:gd name="connsiteX24" fmla="*/ 1001646 w 1305168"/>
                <a:gd name="connsiteY24" fmla="*/ 507667 h 867639"/>
                <a:gd name="connsiteX25" fmla="*/ 1003788 w 1305168"/>
                <a:gd name="connsiteY25" fmla="*/ 514088 h 867639"/>
                <a:gd name="connsiteX26" fmla="*/ 1051619 w 1305168"/>
                <a:gd name="connsiteY26" fmla="*/ 701001 h 867639"/>
                <a:gd name="connsiteX27" fmla="*/ 877427 w 1305168"/>
                <a:gd name="connsiteY27" fmla="*/ 865799 h 867639"/>
                <a:gd name="connsiteX28" fmla="*/ 731078 w 1305168"/>
                <a:gd name="connsiteY28" fmla="*/ 789464 h 867639"/>
                <a:gd name="connsiteX29" fmla="*/ 696097 w 1305168"/>
                <a:gd name="connsiteY29" fmla="*/ 628233 h 867639"/>
                <a:gd name="connsiteX30" fmla="*/ 692527 w 1305168"/>
                <a:gd name="connsiteY30" fmla="*/ 547618 h 867639"/>
                <a:gd name="connsiteX31" fmla="*/ 687530 w 1305168"/>
                <a:gd name="connsiteY31" fmla="*/ 546905 h 867639"/>
                <a:gd name="connsiteX32" fmla="*/ 671110 w 1305168"/>
                <a:gd name="connsiteY32" fmla="*/ 618959 h 867639"/>
                <a:gd name="connsiteX33" fmla="*/ 671824 w 1305168"/>
                <a:gd name="connsiteY33" fmla="*/ 740239 h 867639"/>
                <a:gd name="connsiteX34" fmla="*/ 670396 w 1305168"/>
                <a:gd name="connsiteY34" fmla="*/ 828702 h 867639"/>
                <a:gd name="connsiteX35" fmla="*/ 665399 w 1305168"/>
                <a:gd name="connsiteY35" fmla="*/ 843684 h 867639"/>
                <a:gd name="connsiteX36" fmla="*/ 639698 w 1305168"/>
                <a:gd name="connsiteY36" fmla="*/ 843684 h 867639"/>
                <a:gd name="connsiteX37" fmla="*/ 632559 w 1305168"/>
                <a:gd name="connsiteY37" fmla="*/ 804446 h 867639"/>
                <a:gd name="connsiteX38" fmla="*/ 636129 w 1305168"/>
                <a:gd name="connsiteY38" fmla="*/ 661764 h 867639"/>
                <a:gd name="connsiteX39" fmla="*/ 612570 w 1305168"/>
                <a:gd name="connsiteY39" fmla="*/ 544051 h 867639"/>
                <a:gd name="connsiteX40" fmla="*/ 609001 w 1305168"/>
                <a:gd name="connsiteY40" fmla="*/ 620386 h 867639"/>
                <a:gd name="connsiteX41" fmla="*/ 576875 w 1305168"/>
                <a:gd name="connsiteY41" fmla="*/ 781617 h 867639"/>
                <a:gd name="connsiteX42" fmla="*/ 474074 w 1305168"/>
                <a:gd name="connsiteY42" fmla="*/ 865799 h 867639"/>
                <a:gd name="connsiteX43" fmla="*/ 279179 w 1305168"/>
                <a:gd name="connsiteY43" fmla="*/ 768062 h 867639"/>
                <a:gd name="connsiteX44" fmla="*/ 270612 w 1305168"/>
                <a:gd name="connsiteY44" fmla="*/ 553325 h 867639"/>
                <a:gd name="connsiteX45" fmla="*/ 304165 w 1305168"/>
                <a:gd name="connsiteY45" fmla="*/ 507667 h 867639"/>
                <a:gd name="connsiteX46" fmla="*/ 259903 w 1305168"/>
                <a:gd name="connsiteY46" fmla="*/ 507667 h 867639"/>
                <a:gd name="connsiteX47" fmla="*/ 192083 w 1305168"/>
                <a:gd name="connsiteY47" fmla="*/ 464862 h 867639"/>
                <a:gd name="connsiteX48" fmla="*/ 4327 w 1305168"/>
                <a:gd name="connsiteY48" fmla="*/ 83187 h 867639"/>
                <a:gd name="connsiteX49" fmla="*/ 1471 w 1305168"/>
                <a:gd name="connsiteY49" fmla="*/ 67492 h 867639"/>
                <a:gd name="connsiteX50" fmla="*/ 47875 w 1305168"/>
                <a:gd name="connsiteY50" fmla="*/ 3998 h 867639"/>
                <a:gd name="connsiteX51" fmla="*/ 199936 w 1305168"/>
                <a:gd name="connsiteY51" fmla="*/ 18980 h 867639"/>
                <a:gd name="connsiteX52" fmla="*/ 412678 w 1305168"/>
                <a:gd name="connsiteY52" fmla="*/ 145254 h 867639"/>
                <a:gd name="connsiteX53" fmla="*/ 565453 w 1305168"/>
                <a:gd name="connsiteY53" fmla="*/ 317186 h 867639"/>
                <a:gd name="connsiteX54" fmla="*/ 609715 w 1305168"/>
                <a:gd name="connsiteY54" fmla="*/ 402795 h 867639"/>
                <a:gd name="connsiteX55" fmla="*/ 623993 w 1305168"/>
                <a:gd name="connsiteY55" fmla="*/ 385674 h 867639"/>
                <a:gd name="connsiteX56" fmla="*/ 640412 w 1305168"/>
                <a:gd name="connsiteY56" fmla="*/ 374259 h 867639"/>
                <a:gd name="connsiteX57" fmla="*/ 629704 w 1305168"/>
                <a:gd name="connsiteY57" fmla="*/ 353570 h 867639"/>
                <a:gd name="connsiteX58" fmla="*/ 614712 w 1305168"/>
                <a:gd name="connsiteY58" fmla="*/ 327887 h 867639"/>
                <a:gd name="connsiteX59" fmla="*/ 597578 w 1305168"/>
                <a:gd name="connsiteY59" fmla="*/ 303631 h 867639"/>
                <a:gd name="connsiteX60" fmla="*/ 589012 w 1305168"/>
                <a:gd name="connsiteY60" fmla="*/ 291503 h 867639"/>
                <a:gd name="connsiteX61" fmla="*/ 579731 w 1305168"/>
                <a:gd name="connsiteY61" fmla="*/ 280089 h 867639"/>
                <a:gd name="connsiteX62" fmla="*/ 559742 w 1305168"/>
                <a:gd name="connsiteY62" fmla="*/ 256546 h 867639"/>
                <a:gd name="connsiteX63" fmla="*/ 543322 w 1305168"/>
                <a:gd name="connsiteY63" fmla="*/ 230150 h 867639"/>
                <a:gd name="connsiteX64" fmla="*/ 532613 w 1305168"/>
                <a:gd name="connsiteY64" fmla="*/ 200900 h 867639"/>
                <a:gd name="connsiteX65" fmla="*/ 527616 w 1305168"/>
                <a:gd name="connsiteY65" fmla="*/ 169510 h 867639"/>
                <a:gd name="connsiteX66" fmla="*/ 530472 w 1305168"/>
                <a:gd name="connsiteY66" fmla="*/ 168083 h 867639"/>
                <a:gd name="connsiteX67" fmla="*/ 551889 w 1305168"/>
                <a:gd name="connsiteY67" fmla="*/ 190912 h 867639"/>
                <a:gd name="connsiteX68" fmla="*/ 570450 w 1305168"/>
                <a:gd name="connsiteY68" fmla="*/ 214455 h 867639"/>
                <a:gd name="connsiteX69" fmla="*/ 586156 w 1305168"/>
                <a:gd name="connsiteY69" fmla="*/ 239424 h 867639"/>
                <a:gd name="connsiteX70" fmla="*/ 599720 w 1305168"/>
                <a:gd name="connsiteY70" fmla="*/ 265820 h 867639"/>
                <a:gd name="connsiteX71" fmla="*/ 608287 w 1305168"/>
                <a:gd name="connsiteY71" fmla="*/ 278662 h 867639"/>
                <a:gd name="connsiteX72" fmla="*/ 615426 w 1305168"/>
                <a:gd name="connsiteY72" fmla="*/ 292217 h 867639"/>
                <a:gd name="connsiteX73" fmla="*/ 628276 w 1305168"/>
                <a:gd name="connsiteY73" fmla="*/ 320753 h 867639"/>
                <a:gd name="connsiteX74" fmla="*/ 645410 w 1305168"/>
                <a:gd name="connsiteY74" fmla="*/ 372832 h 867639"/>
                <a:gd name="connsiteX75" fmla="*/ 653263 w 1305168"/>
                <a:gd name="connsiteY75" fmla="*/ 372119 h 867639"/>
                <a:gd name="connsiteX76" fmla="*/ 654690 w 1305168"/>
                <a:gd name="connsiteY76" fmla="*/ 372832 h 867639"/>
                <a:gd name="connsiteX77" fmla="*/ 659688 w 1305168"/>
                <a:gd name="connsiteY77" fmla="*/ 373546 h 867639"/>
                <a:gd name="connsiteX78" fmla="*/ 676821 w 1305168"/>
                <a:gd name="connsiteY78" fmla="*/ 320753 h 867639"/>
                <a:gd name="connsiteX79" fmla="*/ 689671 w 1305168"/>
                <a:gd name="connsiteY79" fmla="*/ 292217 h 867639"/>
                <a:gd name="connsiteX80" fmla="*/ 696810 w 1305168"/>
                <a:gd name="connsiteY80" fmla="*/ 278662 h 867639"/>
                <a:gd name="connsiteX81" fmla="*/ 705377 w 1305168"/>
                <a:gd name="connsiteY81" fmla="*/ 265820 h 867639"/>
                <a:gd name="connsiteX82" fmla="*/ 718941 w 1305168"/>
                <a:gd name="connsiteY82" fmla="*/ 239424 h 867639"/>
                <a:gd name="connsiteX83" fmla="*/ 734647 w 1305168"/>
                <a:gd name="connsiteY83" fmla="*/ 214455 h 867639"/>
                <a:gd name="connsiteX84" fmla="*/ 753209 w 1305168"/>
                <a:gd name="connsiteY84" fmla="*/ 190912 h 867639"/>
                <a:gd name="connsiteX85" fmla="*/ 774626 w 1305168"/>
                <a:gd name="connsiteY85" fmla="*/ 168083 h 867639"/>
                <a:gd name="connsiteX86" fmla="*/ 777481 w 1305168"/>
                <a:gd name="connsiteY86" fmla="*/ 169510 h 867639"/>
                <a:gd name="connsiteX87" fmla="*/ 772484 w 1305168"/>
                <a:gd name="connsiteY87" fmla="*/ 200900 h 867639"/>
                <a:gd name="connsiteX88" fmla="*/ 761775 w 1305168"/>
                <a:gd name="connsiteY88" fmla="*/ 230150 h 867639"/>
                <a:gd name="connsiteX89" fmla="*/ 745356 w 1305168"/>
                <a:gd name="connsiteY89" fmla="*/ 256546 h 867639"/>
                <a:gd name="connsiteX90" fmla="*/ 725367 w 1305168"/>
                <a:gd name="connsiteY90" fmla="*/ 280089 h 867639"/>
                <a:gd name="connsiteX91" fmla="*/ 716086 w 1305168"/>
                <a:gd name="connsiteY91" fmla="*/ 291503 h 867639"/>
                <a:gd name="connsiteX92" fmla="*/ 707519 w 1305168"/>
                <a:gd name="connsiteY92" fmla="*/ 303631 h 867639"/>
                <a:gd name="connsiteX93" fmla="*/ 690385 w 1305168"/>
                <a:gd name="connsiteY93" fmla="*/ 327887 h 867639"/>
                <a:gd name="connsiteX94" fmla="*/ 675393 w 1305168"/>
                <a:gd name="connsiteY94" fmla="*/ 353570 h 867639"/>
                <a:gd name="connsiteX95" fmla="*/ 663971 w 1305168"/>
                <a:gd name="connsiteY95" fmla="*/ 374259 h 867639"/>
                <a:gd name="connsiteX96" fmla="*/ 680391 w 1305168"/>
                <a:gd name="connsiteY96" fmla="*/ 385674 h 867639"/>
                <a:gd name="connsiteX97" fmla="*/ 696810 w 1305168"/>
                <a:gd name="connsiteY97" fmla="*/ 405649 h 867639"/>
                <a:gd name="connsiteX98" fmla="*/ 707519 w 1305168"/>
                <a:gd name="connsiteY98" fmla="*/ 375686 h 867639"/>
                <a:gd name="connsiteX99" fmla="*/ 816746 w 1305168"/>
                <a:gd name="connsiteY99" fmla="*/ 216595 h 867639"/>
                <a:gd name="connsiteX100" fmla="*/ 1105162 w 1305168"/>
                <a:gd name="connsiteY100" fmla="*/ 18980 h 867639"/>
                <a:gd name="connsiteX101" fmla="*/ 1183334 w 1305168"/>
                <a:gd name="connsiteY101" fmla="*/ 1412 h 86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305168" h="867639">
                  <a:moveTo>
                    <a:pt x="992055" y="283189"/>
                  </a:moveTo>
                  <a:cubicBezTo>
                    <a:pt x="961378" y="278886"/>
                    <a:pt x="934269" y="291078"/>
                    <a:pt x="909299" y="312593"/>
                  </a:cubicBezTo>
                  <a:cubicBezTo>
                    <a:pt x="889324" y="329087"/>
                    <a:pt x="872915" y="349885"/>
                    <a:pt x="865781" y="378572"/>
                  </a:cubicBezTo>
                  <a:cubicBezTo>
                    <a:pt x="859360" y="403672"/>
                    <a:pt x="867208" y="425904"/>
                    <a:pt x="886470" y="435228"/>
                  </a:cubicBezTo>
                  <a:cubicBezTo>
                    <a:pt x="895031" y="439530"/>
                    <a:pt x="903592" y="440248"/>
                    <a:pt x="912866" y="442399"/>
                  </a:cubicBezTo>
                  <a:cubicBezTo>
                    <a:pt x="936409" y="440248"/>
                    <a:pt x="957811" y="430925"/>
                    <a:pt x="977787" y="415147"/>
                  </a:cubicBezTo>
                  <a:cubicBezTo>
                    <a:pt x="997762" y="399369"/>
                    <a:pt x="1015598" y="380006"/>
                    <a:pt x="1024159" y="351320"/>
                  </a:cubicBezTo>
                  <a:cubicBezTo>
                    <a:pt x="1035573" y="316179"/>
                    <a:pt x="1022018" y="288209"/>
                    <a:pt x="992055" y="283189"/>
                  </a:cubicBezTo>
                  <a:close/>
                  <a:moveTo>
                    <a:pt x="324025" y="282167"/>
                  </a:moveTo>
                  <a:cubicBezTo>
                    <a:pt x="316569" y="282078"/>
                    <a:pt x="309203" y="283325"/>
                    <a:pt x="302017" y="286175"/>
                  </a:cubicBezTo>
                  <a:cubicBezTo>
                    <a:pt x="281177" y="294014"/>
                    <a:pt x="270397" y="316817"/>
                    <a:pt x="276865" y="342471"/>
                  </a:cubicBezTo>
                  <a:cubicBezTo>
                    <a:pt x="278302" y="350310"/>
                    <a:pt x="281177" y="358862"/>
                    <a:pt x="284770" y="365988"/>
                  </a:cubicBezTo>
                  <a:cubicBezTo>
                    <a:pt x="310640" y="412308"/>
                    <a:pt x="347290" y="435824"/>
                    <a:pt x="391844" y="440812"/>
                  </a:cubicBezTo>
                  <a:cubicBezTo>
                    <a:pt x="399030" y="439387"/>
                    <a:pt x="406217" y="439387"/>
                    <a:pt x="413403" y="436536"/>
                  </a:cubicBezTo>
                  <a:cubicBezTo>
                    <a:pt x="434962" y="429410"/>
                    <a:pt x="445022" y="406607"/>
                    <a:pt x="439273" y="380953"/>
                  </a:cubicBezTo>
                  <a:cubicBezTo>
                    <a:pt x="437117" y="372401"/>
                    <a:pt x="434243" y="363850"/>
                    <a:pt x="430650" y="356724"/>
                  </a:cubicBezTo>
                  <a:cubicBezTo>
                    <a:pt x="410528" y="318955"/>
                    <a:pt x="381784" y="296152"/>
                    <a:pt x="346571" y="286175"/>
                  </a:cubicBezTo>
                  <a:cubicBezTo>
                    <a:pt x="339026" y="283681"/>
                    <a:pt x="331480" y="282256"/>
                    <a:pt x="324025" y="282167"/>
                  </a:cubicBezTo>
                  <a:close/>
                  <a:moveTo>
                    <a:pt x="1183334" y="1412"/>
                  </a:moveTo>
                  <a:cubicBezTo>
                    <a:pt x="1209748" y="-1174"/>
                    <a:pt x="1236519" y="-282"/>
                    <a:pt x="1263647" y="4712"/>
                  </a:cubicBezTo>
                  <a:cubicBezTo>
                    <a:pt x="1296487" y="11133"/>
                    <a:pt x="1308623" y="28254"/>
                    <a:pt x="1304340" y="61785"/>
                  </a:cubicBezTo>
                  <a:cubicBezTo>
                    <a:pt x="1297915" y="110297"/>
                    <a:pt x="1280067" y="155955"/>
                    <a:pt x="1260792" y="200187"/>
                  </a:cubicBezTo>
                  <a:cubicBezTo>
                    <a:pt x="1222955" y="289363"/>
                    <a:pt x="1178693" y="374259"/>
                    <a:pt x="1121581" y="452734"/>
                  </a:cubicBezTo>
                  <a:cubicBezTo>
                    <a:pt x="1103020" y="479130"/>
                    <a:pt x="1081603" y="503386"/>
                    <a:pt x="1045908" y="507667"/>
                  </a:cubicBezTo>
                  <a:cubicBezTo>
                    <a:pt x="1031630" y="509094"/>
                    <a:pt x="1017352" y="507667"/>
                    <a:pt x="1001646" y="507667"/>
                  </a:cubicBezTo>
                  <a:cubicBezTo>
                    <a:pt x="1002360" y="510521"/>
                    <a:pt x="1003074" y="512661"/>
                    <a:pt x="1003788" y="514088"/>
                  </a:cubicBezTo>
                  <a:cubicBezTo>
                    <a:pt x="1058044" y="566880"/>
                    <a:pt x="1065183" y="631800"/>
                    <a:pt x="1051619" y="701001"/>
                  </a:cubicBezTo>
                  <a:cubicBezTo>
                    <a:pt x="1032344" y="793745"/>
                    <a:pt x="970948" y="850818"/>
                    <a:pt x="877427" y="865799"/>
                  </a:cubicBezTo>
                  <a:cubicBezTo>
                    <a:pt x="817460" y="875787"/>
                    <a:pt x="757492" y="844397"/>
                    <a:pt x="731078" y="789464"/>
                  </a:cubicBezTo>
                  <a:cubicBezTo>
                    <a:pt x="706805" y="738099"/>
                    <a:pt x="700380" y="683166"/>
                    <a:pt x="696097" y="628233"/>
                  </a:cubicBezTo>
                  <a:cubicBezTo>
                    <a:pt x="694669" y="601124"/>
                    <a:pt x="693955" y="574014"/>
                    <a:pt x="692527" y="547618"/>
                  </a:cubicBezTo>
                  <a:cubicBezTo>
                    <a:pt x="689671" y="546905"/>
                    <a:pt x="690385" y="547618"/>
                    <a:pt x="687530" y="546905"/>
                  </a:cubicBezTo>
                  <a:cubicBezTo>
                    <a:pt x="681819" y="571161"/>
                    <a:pt x="672538" y="594703"/>
                    <a:pt x="671110" y="618959"/>
                  </a:cubicBezTo>
                  <a:cubicBezTo>
                    <a:pt x="668254" y="658910"/>
                    <a:pt x="671824" y="699575"/>
                    <a:pt x="671824" y="740239"/>
                  </a:cubicBezTo>
                  <a:cubicBezTo>
                    <a:pt x="671824" y="769489"/>
                    <a:pt x="671110" y="799452"/>
                    <a:pt x="670396" y="828702"/>
                  </a:cubicBezTo>
                  <a:cubicBezTo>
                    <a:pt x="670396" y="833696"/>
                    <a:pt x="668254" y="838690"/>
                    <a:pt x="665399" y="843684"/>
                  </a:cubicBezTo>
                  <a:cubicBezTo>
                    <a:pt x="658260" y="855812"/>
                    <a:pt x="644696" y="856525"/>
                    <a:pt x="639698" y="843684"/>
                  </a:cubicBezTo>
                  <a:cubicBezTo>
                    <a:pt x="634701" y="831556"/>
                    <a:pt x="631846" y="817287"/>
                    <a:pt x="632559" y="804446"/>
                  </a:cubicBezTo>
                  <a:cubicBezTo>
                    <a:pt x="632559" y="756647"/>
                    <a:pt x="634701" y="709562"/>
                    <a:pt x="636129" y="661764"/>
                  </a:cubicBezTo>
                  <a:cubicBezTo>
                    <a:pt x="637557" y="622526"/>
                    <a:pt x="631846" y="584002"/>
                    <a:pt x="612570" y="544051"/>
                  </a:cubicBezTo>
                  <a:cubicBezTo>
                    <a:pt x="611142" y="572587"/>
                    <a:pt x="610429" y="596843"/>
                    <a:pt x="609001" y="620386"/>
                  </a:cubicBezTo>
                  <a:cubicBezTo>
                    <a:pt x="605431" y="676032"/>
                    <a:pt x="599006" y="730251"/>
                    <a:pt x="576875" y="781617"/>
                  </a:cubicBezTo>
                  <a:cubicBezTo>
                    <a:pt x="556886" y="827275"/>
                    <a:pt x="525474" y="860092"/>
                    <a:pt x="474074" y="865799"/>
                  </a:cubicBezTo>
                  <a:cubicBezTo>
                    <a:pt x="389119" y="873647"/>
                    <a:pt x="321299" y="842257"/>
                    <a:pt x="279179" y="768062"/>
                  </a:cubicBezTo>
                  <a:cubicBezTo>
                    <a:pt x="240628" y="699575"/>
                    <a:pt x="233489" y="626093"/>
                    <a:pt x="270612" y="553325"/>
                  </a:cubicBezTo>
                  <a:cubicBezTo>
                    <a:pt x="278465" y="537630"/>
                    <a:pt x="291315" y="524789"/>
                    <a:pt x="304165" y="507667"/>
                  </a:cubicBezTo>
                  <a:cubicBezTo>
                    <a:pt x="288459" y="507667"/>
                    <a:pt x="273468" y="509094"/>
                    <a:pt x="259903" y="507667"/>
                  </a:cubicBezTo>
                  <a:cubicBezTo>
                    <a:pt x="230634" y="504100"/>
                    <a:pt x="209216" y="487691"/>
                    <a:pt x="192083" y="464862"/>
                  </a:cubicBezTo>
                  <a:cubicBezTo>
                    <a:pt x="107129" y="348576"/>
                    <a:pt x="42164" y="223016"/>
                    <a:pt x="4327" y="83187"/>
                  </a:cubicBezTo>
                  <a:cubicBezTo>
                    <a:pt x="2899" y="78193"/>
                    <a:pt x="2185" y="72486"/>
                    <a:pt x="1471" y="67492"/>
                  </a:cubicBezTo>
                  <a:cubicBezTo>
                    <a:pt x="-4240" y="25401"/>
                    <a:pt x="5755" y="10419"/>
                    <a:pt x="47875" y="3998"/>
                  </a:cubicBezTo>
                  <a:cubicBezTo>
                    <a:pt x="99990" y="-4562"/>
                    <a:pt x="149963" y="2572"/>
                    <a:pt x="199936" y="18980"/>
                  </a:cubicBezTo>
                  <a:cubicBezTo>
                    <a:pt x="279179" y="46803"/>
                    <a:pt x="348427" y="91748"/>
                    <a:pt x="412678" y="145254"/>
                  </a:cubicBezTo>
                  <a:cubicBezTo>
                    <a:pt x="471932" y="194479"/>
                    <a:pt x="524760" y="250839"/>
                    <a:pt x="565453" y="317186"/>
                  </a:cubicBezTo>
                  <a:cubicBezTo>
                    <a:pt x="582586" y="344296"/>
                    <a:pt x="595437" y="374259"/>
                    <a:pt x="609715" y="402795"/>
                  </a:cubicBezTo>
                  <a:cubicBezTo>
                    <a:pt x="613998" y="397088"/>
                    <a:pt x="618995" y="392094"/>
                    <a:pt x="623993" y="385674"/>
                  </a:cubicBezTo>
                  <a:cubicBezTo>
                    <a:pt x="628276" y="380680"/>
                    <a:pt x="633987" y="376399"/>
                    <a:pt x="640412" y="374259"/>
                  </a:cubicBezTo>
                  <a:cubicBezTo>
                    <a:pt x="637557" y="367125"/>
                    <a:pt x="633273" y="359991"/>
                    <a:pt x="629704" y="353570"/>
                  </a:cubicBezTo>
                  <a:cubicBezTo>
                    <a:pt x="624707" y="344296"/>
                    <a:pt x="619709" y="335735"/>
                    <a:pt x="614712" y="327887"/>
                  </a:cubicBezTo>
                  <a:cubicBezTo>
                    <a:pt x="609001" y="319326"/>
                    <a:pt x="604003" y="311479"/>
                    <a:pt x="597578" y="303631"/>
                  </a:cubicBezTo>
                  <a:cubicBezTo>
                    <a:pt x="594723" y="299351"/>
                    <a:pt x="591867" y="295784"/>
                    <a:pt x="589012" y="291503"/>
                  </a:cubicBezTo>
                  <a:cubicBezTo>
                    <a:pt x="589012" y="291503"/>
                    <a:pt x="589012" y="291503"/>
                    <a:pt x="579731" y="280089"/>
                  </a:cubicBezTo>
                  <a:cubicBezTo>
                    <a:pt x="573306" y="272241"/>
                    <a:pt x="566167" y="264394"/>
                    <a:pt x="559742" y="256546"/>
                  </a:cubicBezTo>
                  <a:cubicBezTo>
                    <a:pt x="553317" y="247985"/>
                    <a:pt x="547605" y="239424"/>
                    <a:pt x="543322" y="230150"/>
                  </a:cubicBezTo>
                  <a:cubicBezTo>
                    <a:pt x="539038" y="220876"/>
                    <a:pt x="535469" y="210888"/>
                    <a:pt x="532613" y="200900"/>
                  </a:cubicBezTo>
                  <a:cubicBezTo>
                    <a:pt x="529758" y="190912"/>
                    <a:pt x="527616" y="180924"/>
                    <a:pt x="527616" y="169510"/>
                  </a:cubicBezTo>
                  <a:cubicBezTo>
                    <a:pt x="527616" y="169510"/>
                    <a:pt x="527616" y="169510"/>
                    <a:pt x="530472" y="168083"/>
                  </a:cubicBezTo>
                  <a:cubicBezTo>
                    <a:pt x="538325" y="175217"/>
                    <a:pt x="545464" y="183065"/>
                    <a:pt x="551889" y="190912"/>
                  </a:cubicBezTo>
                  <a:cubicBezTo>
                    <a:pt x="559028" y="198760"/>
                    <a:pt x="564739" y="206607"/>
                    <a:pt x="570450" y="214455"/>
                  </a:cubicBezTo>
                  <a:cubicBezTo>
                    <a:pt x="576161" y="222302"/>
                    <a:pt x="581159" y="230863"/>
                    <a:pt x="586156" y="239424"/>
                  </a:cubicBezTo>
                  <a:cubicBezTo>
                    <a:pt x="590439" y="248699"/>
                    <a:pt x="594723" y="257260"/>
                    <a:pt x="599720" y="265820"/>
                  </a:cubicBezTo>
                  <a:cubicBezTo>
                    <a:pt x="599720" y="265820"/>
                    <a:pt x="599720" y="265820"/>
                    <a:pt x="608287" y="278662"/>
                  </a:cubicBezTo>
                  <a:cubicBezTo>
                    <a:pt x="610429" y="282942"/>
                    <a:pt x="613284" y="287936"/>
                    <a:pt x="615426" y="292217"/>
                  </a:cubicBezTo>
                  <a:cubicBezTo>
                    <a:pt x="620423" y="301491"/>
                    <a:pt x="624707" y="310765"/>
                    <a:pt x="628276" y="320753"/>
                  </a:cubicBezTo>
                  <a:cubicBezTo>
                    <a:pt x="635415" y="337875"/>
                    <a:pt x="641126" y="354997"/>
                    <a:pt x="645410" y="372832"/>
                  </a:cubicBezTo>
                  <a:cubicBezTo>
                    <a:pt x="648265" y="372832"/>
                    <a:pt x="650407" y="372119"/>
                    <a:pt x="653263" y="372119"/>
                  </a:cubicBezTo>
                  <a:cubicBezTo>
                    <a:pt x="653976" y="372119"/>
                    <a:pt x="653976" y="372119"/>
                    <a:pt x="654690" y="372832"/>
                  </a:cubicBezTo>
                  <a:cubicBezTo>
                    <a:pt x="656118" y="372832"/>
                    <a:pt x="658260" y="372832"/>
                    <a:pt x="659688" y="373546"/>
                  </a:cubicBezTo>
                  <a:cubicBezTo>
                    <a:pt x="663971" y="354997"/>
                    <a:pt x="669682" y="337875"/>
                    <a:pt x="676821" y="320753"/>
                  </a:cubicBezTo>
                  <a:cubicBezTo>
                    <a:pt x="680391" y="310765"/>
                    <a:pt x="684674" y="301491"/>
                    <a:pt x="689671" y="292217"/>
                  </a:cubicBezTo>
                  <a:cubicBezTo>
                    <a:pt x="691813" y="287936"/>
                    <a:pt x="694669" y="282942"/>
                    <a:pt x="696810" y="278662"/>
                  </a:cubicBezTo>
                  <a:cubicBezTo>
                    <a:pt x="696810" y="278662"/>
                    <a:pt x="696810" y="278662"/>
                    <a:pt x="705377" y="265820"/>
                  </a:cubicBezTo>
                  <a:cubicBezTo>
                    <a:pt x="710375" y="257260"/>
                    <a:pt x="714658" y="248699"/>
                    <a:pt x="718941" y="239424"/>
                  </a:cubicBezTo>
                  <a:cubicBezTo>
                    <a:pt x="723939" y="230863"/>
                    <a:pt x="728936" y="222302"/>
                    <a:pt x="734647" y="214455"/>
                  </a:cubicBezTo>
                  <a:cubicBezTo>
                    <a:pt x="740358" y="206607"/>
                    <a:pt x="746070" y="198760"/>
                    <a:pt x="753209" y="190912"/>
                  </a:cubicBezTo>
                  <a:cubicBezTo>
                    <a:pt x="759634" y="183065"/>
                    <a:pt x="766773" y="175217"/>
                    <a:pt x="774626" y="168083"/>
                  </a:cubicBezTo>
                  <a:cubicBezTo>
                    <a:pt x="774626" y="168083"/>
                    <a:pt x="774626" y="168083"/>
                    <a:pt x="777481" y="169510"/>
                  </a:cubicBezTo>
                  <a:cubicBezTo>
                    <a:pt x="777481" y="180924"/>
                    <a:pt x="775340" y="190912"/>
                    <a:pt x="772484" y="200900"/>
                  </a:cubicBezTo>
                  <a:cubicBezTo>
                    <a:pt x="769628" y="210888"/>
                    <a:pt x="766059" y="220876"/>
                    <a:pt x="761775" y="230150"/>
                  </a:cubicBezTo>
                  <a:cubicBezTo>
                    <a:pt x="757492" y="239424"/>
                    <a:pt x="751781" y="247985"/>
                    <a:pt x="745356" y="256546"/>
                  </a:cubicBezTo>
                  <a:cubicBezTo>
                    <a:pt x="738931" y="264394"/>
                    <a:pt x="731792" y="272241"/>
                    <a:pt x="725367" y="280089"/>
                  </a:cubicBezTo>
                  <a:cubicBezTo>
                    <a:pt x="725367" y="280089"/>
                    <a:pt x="725367" y="280089"/>
                    <a:pt x="716086" y="291503"/>
                  </a:cubicBezTo>
                  <a:cubicBezTo>
                    <a:pt x="713230" y="295784"/>
                    <a:pt x="710375" y="299351"/>
                    <a:pt x="707519" y="303631"/>
                  </a:cubicBezTo>
                  <a:cubicBezTo>
                    <a:pt x="701094" y="311479"/>
                    <a:pt x="696097" y="319326"/>
                    <a:pt x="690385" y="327887"/>
                  </a:cubicBezTo>
                  <a:cubicBezTo>
                    <a:pt x="685388" y="335735"/>
                    <a:pt x="680391" y="344296"/>
                    <a:pt x="675393" y="353570"/>
                  </a:cubicBezTo>
                  <a:cubicBezTo>
                    <a:pt x="671824" y="359991"/>
                    <a:pt x="667541" y="367125"/>
                    <a:pt x="663971" y="374259"/>
                  </a:cubicBezTo>
                  <a:cubicBezTo>
                    <a:pt x="670396" y="376399"/>
                    <a:pt x="676107" y="380680"/>
                    <a:pt x="680391" y="385674"/>
                  </a:cubicBezTo>
                  <a:cubicBezTo>
                    <a:pt x="686102" y="392808"/>
                    <a:pt x="693241" y="400655"/>
                    <a:pt x="696810" y="405649"/>
                  </a:cubicBezTo>
                  <a:cubicBezTo>
                    <a:pt x="700380" y="394234"/>
                    <a:pt x="703236" y="384960"/>
                    <a:pt x="707519" y="375686"/>
                  </a:cubicBezTo>
                  <a:cubicBezTo>
                    <a:pt x="732506" y="314332"/>
                    <a:pt x="771770" y="263680"/>
                    <a:pt x="816746" y="216595"/>
                  </a:cubicBezTo>
                  <a:cubicBezTo>
                    <a:pt x="898844" y="130272"/>
                    <a:pt x="991651" y="59645"/>
                    <a:pt x="1105162" y="18980"/>
                  </a:cubicBezTo>
                  <a:cubicBezTo>
                    <a:pt x="1130862" y="10063"/>
                    <a:pt x="1156919" y="3999"/>
                    <a:pt x="1183334" y="1412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95" name="AutoShape 9">
            <a:extLst>
              <a:ext uri="{FF2B5EF4-FFF2-40B4-BE49-F238E27FC236}">
                <a16:creationId xmlns:a16="http://schemas.microsoft.com/office/drawing/2014/main" id="{9BB3EDE9-6237-4894-8B73-396609237261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7085343" y="1470848"/>
            <a:ext cx="607431" cy="607431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pPr defTabSz="914363"/>
            <a:endParaRPr lang="en-US" dirty="0">
              <a:solidFill>
                <a:srgbClr val="000000"/>
              </a:solidFill>
              <a:latin typeface="Arial" panose="020B0604020202020204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89515DD-3F72-46BE-8F65-7CC9C8BFCA75}"/>
              </a:ext>
            </a:extLst>
          </p:cNvPr>
          <p:cNvGrpSpPr/>
          <p:nvPr userDrawn="1"/>
        </p:nvGrpSpPr>
        <p:grpSpPr>
          <a:xfrm>
            <a:off x="7865700" y="45012"/>
            <a:ext cx="465092" cy="444590"/>
            <a:chOff x="7156513" y="1552269"/>
            <a:chExt cx="465092" cy="444590"/>
          </a:xfrm>
        </p:grpSpPr>
        <p:sp>
          <p:nvSpPr>
            <p:cNvPr id="97" name="Freeform 67">
              <a:extLst>
                <a:ext uri="{FF2B5EF4-FFF2-40B4-BE49-F238E27FC236}">
                  <a16:creationId xmlns:a16="http://schemas.microsoft.com/office/drawing/2014/main" id="{BCA91D30-1F9B-4503-8FE5-253B5B3E9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9357" y="1575113"/>
              <a:ext cx="418817" cy="398901"/>
            </a:xfrm>
            <a:custGeom>
              <a:avLst/>
              <a:gdLst>
                <a:gd name="connsiteX0" fmla="*/ 559594 w 1135063"/>
                <a:gd name="connsiteY0" fmla="*/ 141288 h 1081088"/>
                <a:gd name="connsiteX1" fmla="*/ 264894 w 1135063"/>
                <a:gd name="connsiteY1" fmla="*/ 263562 h 1081088"/>
                <a:gd name="connsiteX2" fmla="*/ 142875 w 1135063"/>
                <a:gd name="connsiteY2" fmla="*/ 559595 h 1081088"/>
                <a:gd name="connsiteX3" fmla="*/ 264894 w 1135063"/>
                <a:gd name="connsiteY3" fmla="*/ 855627 h 1081088"/>
                <a:gd name="connsiteX4" fmla="*/ 559594 w 1135063"/>
                <a:gd name="connsiteY4" fmla="*/ 977901 h 1081088"/>
                <a:gd name="connsiteX5" fmla="*/ 854294 w 1135063"/>
                <a:gd name="connsiteY5" fmla="*/ 855627 h 1081088"/>
                <a:gd name="connsiteX6" fmla="*/ 976313 w 1135063"/>
                <a:gd name="connsiteY6" fmla="*/ 559595 h 1081088"/>
                <a:gd name="connsiteX7" fmla="*/ 854294 w 1135063"/>
                <a:gd name="connsiteY7" fmla="*/ 263562 h 1081088"/>
                <a:gd name="connsiteX8" fmla="*/ 559594 w 1135063"/>
                <a:gd name="connsiteY8" fmla="*/ 141288 h 1081088"/>
                <a:gd name="connsiteX9" fmla="*/ 332371 w 1135063"/>
                <a:gd name="connsiteY9" fmla="*/ 0 h 1081088"/>
                <a:gd name="connsiteX10" fmla="*/ 333800 w 1135063"/>
                <a:gd name="connsiteY10" fmla="*/ 0 h 1081088"/>
                <a:gd name="connsiteX11" fmla="*/ 349525 w 1135063"/>
                <a:gd name="connsiteY11" fmla="*/ 14281 h 1081088"/>
                <a:gd name="connsiteX12" fmla="*/ 356673 w 1135063"/>
                <a:gd name="connsiteY12" fmla="*/ 117820 h 1081088"/>
                <a:gd name="connsiteX13" fmla="*/ 356673 w 1135063"/>
                <a:gd name="connsiteY13" fmla="*/ 118534 h 1081088"/>
                <a:gd name="connsiteX14" fmla="*/ 356673 w 1135063"/>
                <a:gd name="connsiteY14" fmla="*/ 119248 h 1081088"/>
                <a:gd name="connsiteX15" fmla="*/ 356673 w 1135063"/>
                <a:gd name="connsiteY15" fmla="*/ 119962 h 1081088"/>
                <a:gd name="connsiteX16" fmla="*/ 356673 w 1135063"/>
                <a:gd name="connsiteY16" fmla="*/ 120676 h 1081088"/>
                <a:gd name="connsiteX17" fmla="*/ 356673 w 1135063"/>
                <a:gd name="connsiteY17" fmla="*/ 121390 h 1081088"/>
                <a:gd name="connsiteX18" fmla="*/ 356673 w 1135063"/>
                <a:gd name="connsiteY18" fmla="*/ 122105 h 1081088"/>
                <a:gd name="connsiteX19" fmla="*/ 356673 w 1135063"/>
                <a:gd name="connsiteY19" fmla="*/ 122819 h 1081088"/>
                <a:gd name="connsiteX20" fmla="*/ 355958 w 1135063"/>
                <a:gd name="connsiteY20" fmla="*/ 123533 h 1081088"/>
                <a:gd name="connsiteX21" fmla="*/ 355958 w 1135063"/>
                <a:gd name="connsiteY21" fmla="*/ 124247 h 1081088"/>
                <a:gd name="connsiteX22" fmla="*/ 355958 w 1135063"/>
                <a:gd name="connsiteY22" fmla="*/ 124961 h 1081088"/>
                <a:gd name="connsiteX23" fmla="*/ 355244 w 1135063"/>
                <a:gd name="connsiteY23" fmla="*/ 124961 h 1081088"/>
                <a:gd name="connsiteX24" fmla="*/ 355244 w 1135063"/>
                <a:gd name="connsiteY24" fmla="*/ 125675 h 1081088"/>
                <a:gd name="connsiteX25" fmla="*/ 355244 w 1135063"/>
                <a:gd name="connsiteY25" fmla="*/ 126389 h 1081088"/>
                <a:gd name="connsiteX26" fmla="*/ 354529 w 1135063"/>
                <a:gd name="connsiteY26" fmla="*/ 127103 h 1081088"/>
                <a:gd name="connsiteX27" fmla="*/ 354529 w 1135063"/>
                <a:gd name="connsiteY27" fmla="*/ 127817 h 1081088"/>
                <a:gd name="connsiteX28" fmla="*/ 353814 w 1135063"/>
                <a:gd name="connsiteY28" fmla="*/ 127817 h 1081088"/>
                <a:gd name="connsiteX29" fmla="*/ 353814 w 1135063"/>
                <a:gd name="connsiteY29" fmla="*/ 128531 h 1081088"/>
                <a:gd name="connsiteX30" fmla="*/ 353099 w 1135063"/>
                <a:gd name="connsiteY30" fmla="*/ 129245 h 1081088"/>
                <a:gd name="connsiteX31" fmla="*/ 352384 w 1135063"/>
                <a:gd name="connsiteY31" fmla="*/ 129245 h 1081088"/>
                <a:gd name="connsiteX32" fmla="*/ 352384 w 1135063"/>
                <a:gd name="connsiteY32" fmla="*/ 129959 h 1081088"/>
                <a:gd name="connsiteX33" fmla="*/ 351670 w 1135063"/>
                <a:gd name="connsiteY33" fmla="*/ 130673 h 1081088"/>
                <a:gd name="connsiteX34" fmla="*/ 350955 w 1135063"/>
                <a:gd name="connsiteY34" fmla="*/ 131387 h 1081088"/>
                <a:gd name="connsiteX35" fmla="*/ 350240 w 1135063"/>
                <a:gd name="connsiteY35" fmla="*/ 131387 h 1081088"/>
                <a:gd name="connsiteX36" fmla="*/ 349525 w 1135063"/>
                <a:gd name="connsiteY36" fmla="*/ 132101 h 1081088"/>
                <a:gd name="connsiteX37" fmla="*/ 348811 w 1135063"/>
                <a:gd name="connsiteY37" fmla="*/ 132101 h 1081088"/>
                <a:gd name="connsiteX38" fmla="*/ 348096 w 1135063"/>
                <a:gd name="connsiteY38" fmla="*/ 132815 h 1081088"/>
                <a:gd name="connsiteX39" fmla="*/ 347381 w 1135063"/>
                <a:gd name="connsiteY39" fmla="*/ 133529 h 1081088"/>
                <a:gd name="connsiteX40" fmla="*/ 346666 w 1135063"/>
                <a:gd name="connsiteY40" fmla="*/ 133529 h 1081088"/>
                <a:gd name="connsiteX41" fmla="*/ 345237 w 1135063"/>
                <a:gd name="connsiteY41" fmla="*/ 133529 h 1081088"/>
                <a:gd name="connsiteX42" fmla="*/ 345237 w 1135063"/>
                <a:gd name="connsiteY42" fmla="*/ 134244 h 1081088"/>
                <a:gd name="connsiteX43" fmla="*/ 343807 w 1135063"/>
                <a:gd name="connsiteY43" fmla="*/ 134244 h 1081088"/>
                <a:gd name="connsiteX44" fmla="*/ 342378 w 1135063"/>
                <a:gd name="connsiteY44" fmla="*/ 134244 h 1081088"/>
                <a:gd name="connsiteX45" fmla="*/ 247312 w 1135063"/>
                <a:gd name="connsiteY45" fmla="*/ 142098 h 1081088"/>
                <a:gd name="connsiteX46" fmla="*/ 245883 w 1135063"/>
                <a:gd name="connsiteY46" fmla="*/ 142098 h 1081088"/>
                <a:gd name="connsiteX47" fmla="*/ 230158 w 1135063"/>
                <a:gd name="connsiteY47" fmla="*/ 127817 h 1081088"/>
                <a:gd name="connsiteX48" fmla="*/ 244453 w 1135063"/>
                <a:gd name="connsiteY48" fmla="*/ 110680 h 1081088"/>
                <a:gd name="connsiteX49" fmla="*/ 311642 w 1135063"/>
                <a:gd name="connsiteY49" fmla="*/ 105681 h 1081088"/>
                <a:gd name="connsiteX50" fmla="*/ 192275 w 1135063"/>
                <a:gd name="connsiteY50" fmla="*/ 52841 h 1081088"/>
                <a:gd name="connsiteX51" fmla="*/ 32165 w 1135063"/>
                <a:gd name="connsiteY51" fmla="*/ 212790 h 1081088"/>
                <a:gd name="connsiteX52" fmla="*/ 146529 w 1135063"/>
                <a:gd name="connsiteY52" fmla="*/ 367027 h 1081088"/>
                <a:gd name="connsiteX53" fmla="*/ 153677 w 1135063"/>
                <a:gd name="connsiteY53" fmla="*/ 369170 h 1081088"/>
                <a:gd name="connsiteX54" fmla="*/ 559669 w 1135063"/>
                <a:gd name="connsiteY54" fmla="*/ 109965 h 1081088"/>
                <a:gd name="connsiteX55" fmla="*/ 1008548 w 1135063"/>
                <a:gd name="connsiteY55" fmla="*/ 559110 h 1081088"/>
                <a:gd name="connsiteX56" fmla="*/ 724782 w 1135063"/>
                <a:gd name="connsiteY56" fmla="*/ 977549 h 1081088"/>
                <a:gd name="connsiteX57" fmla="*/ 725497 w 1135063"/>
                <a:gd name="connsiteY57" fmla="*/ 977549 h 1081088"/>
                <a:gd name="connsiteX58" fmla="*/ 1083599 w 1135063"/>
                <a:gd name="connsiteY58" fmla="*/ 977549 h 1081088"/>
                <a:gd name="connsiteX59" fmla="*/ 1041428 w 1135063"/>
                <a:gd name="connsiteY59" fmla="*/ 931135 h 1081088"/>
                <a:gd name="connsiteX60" fmla="*/ 1042857 w 1135063"/>
                <a:gd name="connsiteY60" fmla="*/ 909000 h 1081088"/>
                <a:gd name="connsiteX61" fmla="*/ 1052864 w 1135063"/>
                <a:gd name="connsiteY61" fmla="*/ 904715 h 1081088"/>
                <a:gd name="connsiteX62" fmla="*/ 1065015 w 1135063"/>
                <a:gd name="connsiteY62" fmla="*/ 909714 h 1081088"/>
                <a:gd name="connsiteX63" fmla="*/ 1130775 w 1135063"/>
                <a:gd name="connsiteY63" fmla="*/ 982548 h 1081088"/>
                <a:gd name="connsiteX64" fmla="*/ 1131489 w 1135063"/>
                <a:gd name="connsiteY64" fmla="*/ 983976 h 1081088"/>
                <a:gd name="connsiteX65" fmla="*/ 1132204 w 1135063"/>
                <a:gd name="connsiteY65" fmla="*/ 983976 h 1081088"/>
                <a:gd name="connsiteX66" fmla="*/ 1132204 w 1135063"/>
                <a:gd name="connsiteY66" fmla="*/ 984690 h 1081088"/>
                <a:gd name="connsiteX67" fmla="*/ 1132919 w 1135063"/>
                <a:gd name="connsiteY67" fmla="*/ 985404 h 1081088"/>
                <a:gd name="connsiteX68" fmla="*/ 1133634 w 1135063"/>
                <a:gd name="connsiteY68" fmla="*/ 986118 h 1081088"/>
                <a:gd name="connsiteX69" fmla="*/ 1133634 w 1135063"/>
                <a:gd name="connsiteY69" fmla="*/ 986832 h 1081088"/>
                <a:gd name="connsiteX70" fmla="*/ 1133634 w 1135063"/>
                <a:gd name="connsiteY70" fmla="*/ 987546 h 1081088"/>
                <a:gd name="connsiteX71" fmla="*/ 1134348 w 1135063"/>
                <a:gd name="connsiteY71" fmla="*/ 988260 h 1081088"/>
                <a:gd name="connsiteX72" fmla="*/ 1134348 w 1135063"/>
                <a:gd name="connsiteY72" fmla="*/ 988974 h 1081088"/>
                <a:gd name="connsiteX73" fmla="*/ 1134348 w 1135063"/>
                <a:gd name="connsiteY73" fmla="*/ 989688 h 1081088"/>
                <a:gd name="connsiteX74" fmla="*/ 1134348 w 1135063"/>
                <a:gd name="connsiteY74" fmla="*/ 990402 h 1081088"/>
                <a:gd name="connsiteX75" fmla="*/ 1135063 w 1135063"/>
                <a:gd name="connsiteY75" fmla="*/ 991116 h 1081088"/>
                <a:gd name="connsiteX76" fmla="*/ 1135063 w 1135063"/>
                <a:gd name="connsiteY76" fmla="*/ 991831 h 1081088"/>
                <a:gd name="connsiteX77" fmla="*/ 1135063 w 1135063"/>
                <a:gd name="connsiteY77" fmla="*/ 992545 h 1081088"/>
                <a:gd name="connsiteX78" fmla="*/ 1135063 w 1135063"/>
                <a:gd name="connsiteY78" fmla="*/ 993259 h 1081088"/>
                <a:gd name="connsiteX79" fmla="*/ 1135063 w 1135063"/>
                <a:gd name="connsiteY79" fmla="*/ 993973 h 1081088"/>
                <a:gd name="connsiteX80" fmla="*/ 1135063 w 1135063"/>
                <a:gd name="connsiteY80" fmla="*/ 995401 h 1081088"/>
                <a:gd name="connsiteX81" fmla="*/ 1134348 w 1135063"/>
                <a:gd name="connsiteY81" fmla="*/ 995401 h 1081088"/>
                <a:gd name="connsiteX82" fmla="*/ 1134348 w 1135063"/>
                <a:gd name="connsiteY82" fmla="*/ 996829 h 1081088"/>
                <a:gd name="connsiteX83" fmla="*/ 1134348 w 1135063"/>
                <a:gd name="connsiteY83" fmla="*/ 998257 h 1081088"/>
                <a:gd name="connsiteX84" fmla="*/ 1133634 w 1135063"/>
                <a:gd name="connsiteY84" fmla="*/ 998257 h 1081088"/>
                <a:gd name="connsiteX85" fmla="*/ 1133634 w 1135063"/>
                <a:gd name="connsiteY85" fmla="*/ 999685 h 1081088"/>
                <a:gd name="connsiteX86" fmla="*/ 1132919 w 1135063"/>
                <a:gd name="connsiteY86" fmla="*/ 1001113 h 1081088"/>
                <a:gd name="connsiteX87" fmla="*/ 1132204 w 1135063"/>
                <a:gd name="connsiteY87" fmla="*/ 1001113 h 1081088"/>
                <a:gd name="connsiteX88" fmla="*/ 1132204 w 1135063"/>
                <a:gd name="connsiteY88" fmla="*/ 1001827 h 1081088"/>
                <a:gd name="connsiteX89" fmla="*/ 1131489 w 1135063"/>
                <a:gd name="connsiteY89" fmla="*/ 1002541 h 1081088"/>
                <a:gd name="connsiteX90" fmla="*/ 1130775 w 1135063"/>
                <a:gd name="connsiteY90" fmla="*/ 1003256 h 1081088"/>
                <a:gd name="connsiteX91" fmla="*/ 1130775 w 1135063"/>
                <a:gd name="connsiteY91" fmla="*/ 1003970 h 1081088"/>
                <a:gd name="connsiteX92" fmla="*/ 1065015 w 1135063"/>
                <a:gd name="connsiteY92" fmla="*/ 1076090 h 1081088"/>
                <a:gd name="connsiteX93" fmla="*/ 1052864 w 1135063"/>
                <a:gd name="connsiteY93" fmla="*/ 1081088 h 1081088"/>
                <a:gd name="connsiteX94" fmla="*/ 1042857 w 1135063"/>
                <a:gd name="connsiteY94" fmla="*/ 1076804 h 1081088"/>
                <a:gd name="connsiteX95" fmla="*/ 1041428 w 1135063"/>
                <a:gd name="connsiteY95" fmla="*/ 1054668 h 1081088"/>
                <a:gd name="connsiteX96" fmla="*/ 1083599 w 1135063"/>
                <a:gd name="connsiteY96" fmla="*/ 1008968 h 1081088"/>
                <a:gd name="connsiteX97" fmla="*/ 15725 w 1135063"/>
                <a:gd name="connsiteY97" fmla="*/ 1008968 h 1081088"/>
                <a:gd name="connsiteX98" fmla="*/ 0 w 1135063"/>
                <a:gd name="connsiteY98" fmla="*/ 993259 h 1081088"/>
                <a:gd name="connsiteX99" fmla="*/ 15725 w 1135063"/>
                <a:gd name="connsiteY99" fmla="*/ 977549 h 1081088"/>
                <a:gd name="connsiteX100" fmla="*/ 395271 w 1135063"/>
                <a:gd name="connsiteY100" fmla="*/ 977549 h 1081088"/>
                <a:gd name="connsiteX101" fmla="*/ 110790 w 1135063"/>
                <a:gd name="connsiteY101" fmla="*/ 559110 h 1081088"/>
                <a:gd name="connsiteX102" fmla="*/ 140811 w 1135063"/>
                <a:gd name="connsiteY102" fmla="*/ 398446 h 1081088"/>
                <a:gd name="connsiteX103" fmla="*/ 137952 w 1135063"/>
                <a:gd name="connsiteY103" fmla="*/ 397018 h 1081088"/>
                <a:gd name="connsiteX104" fmla="*/ 715 w 1135063"/>
                <a:gd name="connsiteY104" fmla="*/ 212790 h 1081088"/>
                <a:gd name="connsiteX105" fmla="*/ 192275 w 1135063"/>
                <a:gd name="connsiteY105" fmla="*/ 21422 h 1081088"/>
                <a:gd name="connsiteX106" fmla="*/ 322364 w 1135063"/>
                <a:gd name="connsiteY106" fmla="*/ 71406 h 1081088"/>
                <a:gd name="connsiteX107" fmla="*/ 318075 w 1135063"/>
                <a:gd name="connsiteY107" fmla="*/ 16424 h 1081088"/>
                <a:gd name="connsiteX108" fmla="*/ 332371 w 1135063"/>
                <a:gd name="connsiteY108" fmla="*/ 0 h 1081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135063" h="1081088">
                  <a:moveTo>
                    <a:pt x="559594" y="141288"/>
                  </a:moveTo>
                  <a:cubicBezTo>
                    <a:pt x="448279" y="141288"/>
                    <a:pt x="344099" y="184906"/>
                    <a:pt x="264894" y="263562"/>
                  </a:cubicBezTo>
                  <a:cubicBezTo>
                    <a:pt x="186402" y="343648"/>
                    <a:pt x="142875" y="448046"/>
                    <a:pt x="142875" y="559595"/>
                  </a:cubicBezTo>
                  <a:cubicBezTo>
                    <a:pt x="142875" y="671143"/>
                    <a:pt x="186402" y="776971"/>
                    <a:pt x="264894" y="855627"/>
                  </a:cubicBezTo>
                  <a:cubicBezTo>
                    <a:pt x="344099" y="934998"/>
                    <a:pt x="448279" y="977901"/>
                    <a:pt x="559594" y="977901"/>
                  </a:cubicBezTo>
                  <a:cubicBezTo>
                    <a:pt x="670910" y="977901"/>
                    <a:pt x="775803" y="934998"/>
                    <a:pt x="854294" y="855627"/>
                  </a:cubicBezTo>
                  <a:cubicBezTo>
                    <a:pt x="933500" y="776971"/>
                    <a:pt x="976313" y="671143"/>
                    <a:pt x="976313" y="559595"/>
                  </a:cubicBezTo>
                  <a:cubicBezTo>
                    <a:pt x="976313" y="448046"/>
                    <a:pt x="933500" y="343648"/>
                    <a:pt x="854294" y="263562"/>
                  </a:cubicBezTo>
                  <a:cubicBezTo>
                    <a:pt x="775803" y="184906"/>
                    <a:pt x="670910" y="141288"/>
                    <a:pt x="559594" y="141288"/>
                  </a:cubicBezTo>
                  <a:close/>
                  <a:moveTo>
                    <a:pt x="332371" y="0"/>
                  </a:moveTo>
                  <a:cubicBezTo>
                    <a:pt x="333085" y="0"/>
                    <a:pt x="333085" y="0"/>
                    <a:pt x="333800" y="0"/>
                  </a:cubicBezTo>
                  <a:cubicBezTo>
                    <a:pt x="341663" y="0"/>
                    <a:pt x="348811" y="6427"/>
                    <a:pt x="349525" y="14281"/>
                  </a:cubicBezTo>
                  <a:cubicBezTo>
                    <a:pt x="349525" y="14281"/>
                    <a:pt x="349525" y="14281"/>
                    <a:pt x="356673" y="117820"/>
                  </a:cubicBezTo>
                  <a:cubicBezTo>
                    <a:pt x="356673" y="117820"/>
                    <a:pt x="356673" y="117820"/>
                    <a:pt x="356673" y="118534"/>
                  </a:cubicBezTo>
                  <a:cubicBezTo>
                    <a:pt x="356673" y="118534"/>
                    <a:pt x="356673" y="118534"/>
                    <a:pt x="356673" y="119248"/>
                  </a:cubicBezTo>
                  <a:cubicBezTo>
                    <a:pt x="356673" y="119248"/>
                    <a:pt x="356673" y="119248"/>
                    <a:pt x="356673" y="119962"/>
                  </a:cubicBezTo>
                  <a:cubicBezTo>
                    <a:pt x="356673" y="119962"/>
                    <a:pt x="356673" y="119962"/>
                    <a:pt x="356673" y="120676"/>
                  </a:cubicBezTo>
                  <a:cubicBezTo>
                    <a:pt x="356673" y="120676"/>
                    <a:pt x="356673" y="120676"/>
                    <a:pt x="356673" y="121390"/>
                  </a:cubicBezTo>
                  <a:cubicBezTo>
                    <a:pt x="356673" y="122105"/>
                    <a:pt x="356673" y="122105"/>
                    <a:pt x="356673" y="122105"/>
                  </a:cubicBezTo>
                  <a:cubicBezTo>
                    <a:pt x="356673" y="122819"/>
                    <a:pt x="356673" y="122819"/>
                    <a:pt x="356673" y="122819"/>
                  </a:cubicBezTo>
                  <a:cubicBezTo>
                    <a:pt x="355958" y="123533"/>
                    <a:pt x="355958" y="123533"/>
                    <a:pt x="355958" y="123533"/>
                  </a:cubicBezTo>
                  <a:cubicBezTo>
                    <a:pt x="355958" y="124247"/>
                    <a:pt x="355958" y="124247"/>
                    <a:pt x="355958" y="124247"/>
                  </a:cubicBezTo>
                  <a:cubicBezTo>
                    <a:pt x="355958" y="124961"/>
                    <a:pt x="355958" y="124961"/>
                    <a:pt x="355958" y="124961"/>
                  </a:cubicBezTo>
                  <a:cubicBezTo>
                    <a:pt x="355958" y="124961"/>
                    <a:pt x="355958" y="124961"/>
                    <a:pt x="355244" y="124961"/>
                  </a:cubicBezTo>
                  <a:cubicBezTo>
                    <a:pt x="355244" y="125675"/>
                    <a:pt x="355244" y="125675"/>
                    <a:pt x="355244" y="125675"/>
                  </a:cubicBezTo>
                  <a:cubicBezTo>
                    <a:pt x="355244" y="126389"/>
                    <a:pt x="355244" y="126389"/>
                    <a:pt x="355244" y="126389"/>
                  </a:cubicBezTo>
                  <a:cubicBezTo>
                    <a:pt x="354529" y="127103"/>
                    <a:pt x="354529" y="127103"/>
                    <a:pt x="354529" y="127103"/>
                  </a:cubicBezTo>
                  <a:cubicBezTo>
                    <a:pt x="354529" y="127103"/>
                    <a:pt x="354529" y="127103"/>
                    <a:pt x="354529" y="127817"/>
                  </a:cubicBezTo>
                  <a:cubicBezTo>
                    <a:pt x="354529" y="127817"/>
                    <a:pt x="354529" y="127817"/>
                    <a:pt x="353814" y="127817"/>
                  </a:cubicBezTo>
                  <a:cubicBezTo>
                    <a:pt x="353814" y="127817"/>
                    <a:pt x="353814" y="127817"/>
                    <a:pt x="353814" y="128531"/>
                  </a:cubicBezTo>
                  <a:cubicBezTo>
                    <a:pt x="353099" y="128531"/>
                    <a:pt x="353099" y="128531"/>
                    <a:pt x="353099" y="129245"/>
                  </a:cubicBezTo>
                  <a:cubicBezTo>
                    <a:pt x="353099" y="129245"/>
                    <a:pt x="353099" y="129245"/>
                    <a:pt x="352384" y="129245"/>
                  </a:cubicBezTo>
                  <a:cubicBezTo>
                    <a:pt x="352384" y="129959"/>
                    <a:pt x="352384" y="129959"/>
                    <a:pt x="352384" y="129959"/>
                  </a:cubicBezTo>
                  <a:cubicBezTo>
                    <a:pt x="351670" y="129959"/>
                    <a:pt x="351670" y="130673"/>
                    <a:pt x="351670" y="130673"/>
                  </a:cubicBezTo>
                  <a:cubicBezTo>
                    <a:pt x="351670" y="130673"/>
                    <a:pt x="350955" y="130673"/>
                    <a:pt x="350955" y="131387"/>
                  </a:cubicBezTo>
                  <a:cubicBezTo>
                    <a:pt x="350955" y="131387"/>
                    <a:pt x="350955" y="131387"/>
                    <a:pt x="350240" y="131387"/>
                  </a:cubicBezTo>
                  <a:cubicBezTo>
                    <a:pt x="350240" y="131387"/>
                    <a:pt x="350240" y="132101"/>
                    <a:pt x="349525" y="132101"/>
                  </a:cubicBezTo>
                  <a:cubicBezTo>
                    <a:pt x="349525" y="132101"/>
                    <a:pt x="349525" y="132101"/>
                    <a:pt x="348811" y="132101"/>
                  </a:cubicBezTo>
                  <a:cubicBezTo>
                    <a:pt x="348811" y="132815"/>
                    <a:pt x="348811" y="132815"/>
                    <a:pt x="348096" y="132815"/>
                  </a:cubicBezTo>
                  <a:cubicBezTo>
                    <a:pt x="347381" y="132815"/>
                    <a:pt x="347381" y="133529"/>
                    <a:pt x="347381" y="133529"/>
                  </a:cubicBezTo>
                  <a:cubicBezTo>
                    <a:pt x="346666" y="133529"/>
                    <a:pt x="346666" y="133529"/>
                    <a:pt x="346666" y="133529"/>
                  </a:cubicBezTo>
                  <a:cubicBezTo>
                    <a:pt x="345951" y="133529"/>
                    <a:pt x="345951" y="133529"/>
                    <a:pt x="345237" y="133529"/>
                  </a:cubicBezTo>
                  <a:cubicBezTo>
                    <a:pt x="345237" y="134244"/>
                    <a:pt x="345237" y="134244"/>
                    <a:pt x="345237" y="134244"/>
                  </a:cubicBezTo>
                  <a:cubicBezTo>
                    <a:pt x="344522" y="134244"/>
                    <a:pt x="344522" y="134244"/>
                    <a:pt x="343807" y="134244"/>
                  </a:cubicBezTo>
                  <a:cubicBezTo>
                    <a:pt x="343092" y="134244"/>
                    <a:pt x="343092" y="134244"/>
                    <a:pt x="342378" y="134244"/>
                  </a:cubicBezTo>
                  <a:cubicBezTo>
                    <a:pt x="342378" y="134244"/>
                    <a:pt x="342378" y="134244"/>
                    <a:pt x="247312" y="142098"/>
                  </a:cubicBezTo>
                  <a:cubicBezTo>
                    <a:pt x="246598" y="142098"/>
                    <a:pt x="246598" y="142098"/>
                    <a:pt x="245883" y="142098"/>
                  </a:cubicBezTo>
                  <a:cubicBezTo>
                    <a:pt x="238020" y="142098"/>
                    <a:pt x="230873" y="135672"/>
                    <a:pt x="230158" y="127817"/>
                  </a:cubicBezTo>
                  <a:cubicBezTo>
                    <a:pt x="229443" y="118534"/>
                    <a:pt x="235876" y="111394"/>
                    <a:pt x="244453" y="110680"/>
                  </a:cubicBezTo>
                  <a:cubicBezTo>
                    <a:pt x="244453" y="110680"/>
                    <a:pt x="244453" y="110680"/>
                    <a:pt x="311642" y="105681"/>
                  </a:cubicBezTo>
                  <a:cubicBezTo>
                    <a:pt x="280907" y="72120"/>
                    <a:pt x="238735" y="52841"/>
                    <a:pt x="192275" y="52841"/>
                  </a:cubicBezTo>
                  <a:cubicBezTo>
                    <a:pt x="104357" y="52841"/>
                    <a:pt x="32165" y="124961"/>
                    <a:pt x="32165" y="212790"/>
                  </a:cubicBezTo>
                  <a:cubicBezTo>
                    <a:pt x="32165" y="283482"/>
                    <a:pt x="79340" y="347034"/>
                    <a:pt x="146529" y="367027"/>
                  </a:cubicBezTo>
                  <a:cubicBezTo>
                    <a:pt x="147959" y="367741"/>
                    <a:pt x="150818" y="368455"/>
                    <a:pt x="153677" y="369170"/>
                  </a:cubicBezTo>
                  <a:cubicBezTo>
                    <a:pt x="225154" y="215646"/>
                    <a:pt x="380261" y="109965"/>
                    <a:pt x="559669" y="109965"/>
                  </a:cubicBezTo>
                  <a:cubicBezTo>
                    <a:pt x="807696" y="109965"/>
                    <a:pt x="1008548" y="310617"/>
                    <a:pt x="1008548" y="559110"/>
                  </a:cubicBezTo>
                  <a:cubicBezTo>
                    <a:pt x="1008548" y="749764"/>
                    <a:pt x="891325" y="911856"/>
                    <a:pt x="724782" y="977549"/>
                  </a:cubicBezTo>
                  <a:cubicBezTo>
                    <a:pt x="724782" y="977549"/>
                    <a:pt x="724782" y="977549"/>
                    <a:pt x="725497" y="977549"/>
                  </a:cubicBezTo>
                  <a:cubicBezTo>
                    <a:pt x="725497" y="977549"/>
                    <a:pt x="725497" y="977549"/>
                    <a:pt x="1083599" y="977549"/>
                  </a:cubicBezTo>
                  <a:cubicBezTo>
                    <a:pt x="1083599" y="977549"/>
                    <a:pt x="1083599" y="977549"/>
                    <a:pt x="1041428" y="931135"/>
                  </a:cubicBezTo>
                  <a:cubicBezTo>
                    <a:pt x="1035709" y="924709"/>
                    <a:pt x="1036424" y="914712"/>
                    <a:pt x="1042857" y="909000"/>
                  </a:cubicBezTo>
                  <a:cubicBezTo>
                    <a:pt x="1045716" y="906143"/>
                    <a:pt x="1049290" y="904715"/>
                    <a:pt x="1052864" y="904715"/>
                  </a:cubicBezTo>
                  <a:cubicBezTo>
                    <a:pt x="1057153" y="904715"/>
                    <a:pt x="1061441" y="906857"/>
                    <a:pt x="1065015" y="909714"/>
                  </a:cubicBezTo>
                  <a:cubicBezTo>
                    <a:pt x="1065015" y="909714"/>
                    <a:pt x="1065015" y="909714"/>
                    <a:pt x="1130775" y="982548"/>
                  </a:cubicBezTo>
                  <a:cubicBezTo>
                    <a:pt x="1131489" y="983262"/>
                    <a:pt x="1131489" y="983262"/>
                    <a:pt x="1131489" y="983976"/>
                  </a:cubicBezTo>
                  <a:cubicBezTo>
                    <a:pt x="1131489" y="983976"/>
                    <a:pt x="1131489" y="983976"/>
                    <a:pt x="1132204" y="983976"/>
                  </a:cubicBezTo>
                  <a:cubicBezTo>
                    <a:pt x="1132204" y="983976"/>
                    <a:pt x="1132204" y="983976"/>
                    <a:pt x="1132204" y="984690"/>
                  </a:cubicBezTo>
                  <a:cubicBezTo>
                    <a:pt x="1132919" y="984690"/>
                    <a:pt x="1132919" y="985404"/>
                    <a:pt x="1132919" y="985404"/>
                  </a:cubicBezTo>
                  <a:cubicBezTo>
                    <a:pt x="1132919" y="985404"/>
                    <a:pt x="1132919" y="986118"/>
                    <a:pt x="1133634" y="986118"/>
                  </a:cubicBezTo>
                  <a:cubicBezTo>
                    <a:pt x="1133634" y="986118"/>
                    <a:pt x="1133634" y="986118"/>
                    <a:pt x="1133634" y="986832"/>
                  </a:cubicBezTo>
                  <a:cubicBezTo>
                    <a:pt x="1133634" y="986832"/>
                    <a:pt x="1133634" y="986832"/>
                    <a:pt x="1133634" y="987546"/>
                  </a:cubicBezTo>
                  <a:cubicBezTo>
                    <a:pt x="1133634" y="987546"/>
                    <a:pt x="1133634" y="987546"/>
                    <a:pt x="1134348" y="988260"/>
                  </a:cubicBezTo>
                  <a:cubicBezTo>
                    <a:pt x="1134348" y="988260"/>
                    <a:pt x="1134348" y="988260"/>
                    <a:pt x="1134348" y="988974"/>
                  </a:cubicBezTo>
                  <a:cubicBezTo>
                    <a:pt x="1134348" y="988974"/>
                    <a:pt x="1134348" y="988974"/>
                    <a:pt x="1134348" y="989688"/>
                  </a:cubicBezTo>
                  <a:cubicBezTo>
                    <a:pt x="1134348" y="989688"/>
                    <a:pt x="1134348" y="989688"/>
                    <a:pt x="1134348" y="990402"/>
                  </a:cubicBezTo>
                  <a:cubicBezTo>
                    <a:pt x="1134348" y="990402"/>
                    <a:pt x="1134348" y="991116"/>
                    <a:pt x="1135063" y="991116"/>
                  </a:cubicBezTo>
                  <a:cubicBezTo>
                    <a:pt x="1135063" y="991116"/>
                    <a:pt x="1135063" y="991116"/>
                    <a:pt x="1135063" y="991831"/>
                  </a:cubicBezTo>
                  <a:cubicBezTo>
                    <a:pt x="1135063" y="992545"/>
                    <a:pt x="1135063" y="992545"/>
                    <a:pt x="1135063" y="992545"/>
                  </a:cubicBezTo>
                  <a:cubicBezTo>
                    <a:pt x="1135063" y="992545"/>
                    <a:pt x="1135063" y="992545"/>
                    <a:pt x="1135063" y="993259"/>
                  </a:cubicBezTo>
                  <a:cubicBezTo>
                    <a:pt x="1135063" y="993973"/>
                    <a:pt x="1135063" y="993973"/>
                    <a:pt x="1135063" y="993973"/>
                  </a:cubicBezTo>
                  <a:cubicBezTo>
                    <a:pt x="1135063" y="994687"/>
                    <a:pt x="1135063" y="994687"/>
                    <a:pt x="1135063" y="995401"/>
                  </a:cubicBezTo>
                  <a:cubicBezTo>
                    <a:pt x="1134348" y="995401"/>
                    <a:pt x="1134348" y="995401"/>
                    <a:pt x="1134348" y="995401"/>
                  </a:cubicBezTo>
                  <a:cubicBezTo>
                    <a:pt x="1134348" y="996115"/>
                    <a:pt x="1134348" y="996115"/>
                    <a:pt x="1134348" y="996829"/>
                  </a:cubicBezTo>
                  <a:cubicBezTo>
                    <a:pt x="1134348" y="997543"/>
                    <a:pt x="1134348" y="997543"/>
                    <a:pt x="1134348" y="998257"/>
                  </a:cubicBezTo>
                  <a:cubicBezTo>
                    <a:pt x="1133634" y="998257"/>
                    <a:pt x="1133634" y="998257"/>
                    <a:pt x="1133634" y="998257"/>
                  </a:cubicBezTo>
                  <a:cubicBezTo>
                    <a:pt x="1133634" y="998971"/>
                    <a:pt x="1133634" y="998971"/>
                    <a:pt x="1133634" y="999685"/>
                  </a:cubicBezTo>
                  <a:cubicBezTo>
                    <a:pt x="1132919" y="1000399"/>
                    <a:pt x="1132919" y="1000399"/>
                    <a:pt x="1132919" y="1001113"/>
                  </a:cubicBezTo>
                  <a:cubicBezTo>
                    <a:pt x="1132919" y="1001113"/>
                    <a:pt x="1132919" y="1001113"/>
                    <a:pt x="1132204" y="1001113"/>
                  </a:cubicBezTo>
                  <a:cubicBezTo>
                    <a:pt x="1132204" y="1001827"/>
                    <a:pt x="1132204" y="1001827"/>
                    <a:pt x="1132204" y="1001827"/>
                  </a:cubicBezTo>
                  <a:cubicBezTo>
                    <a:pt x="1132204" y="1002541"/>
                    <a:pt x="1131489" y="1002541"/>
                    <a:pt x="1131489" y="1002541"/>
                  </a:cubicBezTo>
                  <a:cubicBezTo>
                    <a:pt x="1131489" y="1002541"/>
                    <a:pt x="1131489" y="1003256"/>
                    <a:pt x="1130775" y="1003256"/>
                  </a:cubicBezTo>
                  <a:cubicBezTo>
                    <a:pt x="1130775" y="1003256"/>
                    <a:pt x="1130775" y="1003256"/>
                    <a:pt x="1130775" y="1003970"/>
                  </a:cubicBezTo>
                  <a:cubicBezTo>
                    <a:pt x="1130775" y="1003970"/>
                    <a:pt x="1130775" y="1003970"/>
                    <a:pt x="1065015" y="1076090"/>
                  </a:cubicBezTo>
                  <a:cubicBezTo>
                    <a:pt x="1061441" y="1079660"/>
                    <a:pt x="1057153" y="1081088"/>
                    <a:pt x="1052864" y="1081088"/>
                  </a:cubicBezTo>
                  <a:cubicBezTo>
                    <a:pt x="1049290" y="1081088"/>
                    <a:pt x="1045716" y="1079660"/>
                    <a:pt x="1042857" y="1076804"/>
                  </a:cubicBezTo>
                  <a:cubicBezTo>
                    <a:pt x="1036424" y="1071091"/>
                    <a:pt x="1035709" y="1061094"/>
                    <a:pt x="1041428" y="1054668"/>
                  </a:cubicBezTo>
                  <a:cubicBezTo>
                    <a:pt x="1041428" y="1054668"/>
                    <a:pt x="1041428" y="1054668"/>
                    <a:pt x="1083599" y="1008968"/>
                  </a:cubicBezTo>
                  <a:cubicBezTo>
                    <a:pt x="1083599" y="1008968"/>
                    <a:pt x="1083599" y="1008968"/>
                    <a:pt x="15725" y="1008968"/>
                  </a:cubicBezTo>
                  <a:cubicBezTo>
                    <a:pt x="7148" y="1008968"/>
                    <a:pt x="0" y="1001827"/>
                    <a:pt x="0" y="993259"/>
                  </a:cubicBezTo>
                  <a:cubicBezTo>
                    <a:pt x="0" y="984690"/>
                    <a:pt x="7148" y="977549"/>
                    <a:pt x="15725" y="977549"/>
                  </a:cubicBezTo>
                  <a:cubicBezTo>
                    <a:pt x="15725" y="977549"/>
                    <a:pt x="15725" y="977549"/>
                    <a:pt x="395271" y="977549"/>
                  </a:cubicBezTo>
                  <a:cubicBezTo>
                    <a:pt x="228728" y="911856"/>
                    <a:pt x="110790" y="749764"/>
                    <a:pt x="110790" y="559110"/>
                  </a:cubicBezTo>
                  <a:cubicBezTo>
                    <a:pt x="110790" y="502699"/>
                    <a:pt x="121512" y="448430"/>
                    <a:pt x="140811" y="398446"/>
                  </a:cubicBezTo>
                  <a:cubicBezTo>
                    <a:pt x="139381" y="397732"/>
                    <a:pt x="138667" y="397018"/>
                    <a:pt x="137952" y="397018"/>
                  </a:cubicBezTo>
                  <a:cubicBezTo>
                    <a:pt x="57182" y="373454"/>
                    <a:pt x="715" y="297049"/>
                    <a:pt x="715" y="212790"/>
                  </a:cubicBezTo>
                  <a:cubicBezTo>
                    <a:pt x="715" y="107109"/>
                    <a:pt x="87203" y="21422"/>
                    <a:pt x="192275" y="21422"/>
                  </a:cubicBezTo>
                  <a:cubicBezTo>
                    <a:pt x="241594" y="21422"/>
                    <a:pt x="287340" y="39273"/>
                    <a:pt x="322364" y="71406"/>
                  </a:cubicBezTo>
                  <a:cubicBezTo>
                    <a:pt x="322364" y="71406"/>
                    <a:pt x="322364" y="71406"/>
                    <a:pt x="318075" y="16424"/>
                  </a:cubicBezTo>
                  <a:cubicBezTo>
                    <a:pt x="317360" y="7855"/>
                    <a:pt x="323793" y="714"/>
                    <a:pt x="332371" y="0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noFill/>
              <a:round/>
              <a:headEnd/>
              <a:tailEnd/>
            </a:ln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63"/>
              <a:endParaRPr lang="en-US" dirty="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98" name="Freeform 68">
              <a:extLst>
                <a:ext uri="{FF2B5EF4-FFF2-40B4-BE49-F238E27FC236}">
                  <a16:creationId xmlns:a16="http://schemas.microsoft.com/office/drawing/2014/main" id="{62792B11-CA3B-41C1-AA66-598964C41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6513" y="1552269"/>
              <a:ext cx="465092" cy="444590"/>
            </a:xfrm>
            <a:custGeom>
              <a:avLst/>
              <a:gdLst>
                <a:gd name="connsiteX0" fmla="*/ 229849 w 1260475"/>
                <a:gd name="connsiteY0" fmla="*/ 180975 h 1204913"/>
                <a:gd name="connsiteX1" fmla="*/ 157162 w 1260475"/>
                <a:gd name="connsiteY1" fmla="*/ 275004 h 1204913"/>
                <a:gd name="connsiteX2" fmla="*/ 189547 w 1260475"/>
                <a:gd name="connsiteY2" fmla="*/ 347663 h 1204913"/>
                <a:gd name="connsiteX3" fmla="*/ 265112 w 1260475"/>
                <a:gd name="connsiteY3" fmla="*/ 254346 h 1204913"/>
                <a:gd name="connsiteX4" fmla="*/ 229849 w 1260475"/>
                <a:gd name="connsiteY4" fmla="*/ 194510 h 1204913"/>
                <a:gd name="connsiteX5" fmla="*/ 229849 w 1260475"/>
                <a:gd name="connsiteY5" fmla="*/ 180975 h 1204913"/>
                <a:gd name="connsiteX6" fmla="*/ 254252 w 1260475"/>
                <a:gd name="connsiteY6" fmla="*/ 146050 h 1204913"/>
                <a:gd name="connsiteX7" fmla="*/ 275579 w 1260475"/>
                <a:gd name="connsiteY7" fmla="*/ 147481 h 1204913"/>
                <a:gd name="connsiteX8" fmla="*/ 281266 w 1260475"/>
                <a:gd name="connsiteY8" fmla="*/ 148911 h 1204913"/>
                <a:gd name="connsiteX9" fmla="*/ 262072 w 1260475"/>
                <a:gd name="connsiteY9" fmla="*/ 177523 h 1204913"/>
                <a:gd name="connsiteX10" fmla="*/ 260650 w 1260475"/>
                <a:gd name="connsiteY10" fmla="*/ 191829 h 1204913"/>
                <a:gd name="connsiteX11" fmla="*/ 265626 w 1260475"/>
                <a:gd name="connsiteY11" fmla="*/ 208281 h 1204913"/>
                <a:gd name="connsiteX12" fmla="*/ 267759 w 1260475"/>
                <a:gd name="connsiteY12" fmla="*/ 213288 h 1204913"/>
                <a:gd name="connsiteX13" fmla="*/ 278422 w 1260475"/>
                <a:gd name="connsiteY13" fmla="*/ 224733 h 1204913"/>
                <a:gd name="connsiteX14" fmla="*/ 280555 w 1260475"/>
                <a:gd name="connsiteY14" fmla="*/ 226879 h 1204913"/>
                <a:gd name="connsiteX15" fmla="*/ 283399 w 1260475"/>
                <a:gd name="connsiteY15" fmla="*/ 228310 h 1204913"/>
                <a:gd name="connsiteX16" fmla="*/ 288375 w 1260475"/>
                <a:gd name="connsiteY16" fmla="*/ 231171 h 1204913"/>
                <a:gd name="connsiteX17" fmla="*/ 291930 w 1260475"/>
                <a:gd name="connsiteY17" fmla="*/ 232601 h 1204913"/>
                <a:gd name="connsiteX18" fmla="*/ 299039 w 1260475"/>
                <a:gd name="connsiteY18" fmla="*/ 234747 h 1204913"/>
                <a:gd name="connsiteX19" fmla="*/ 307569 w 1260475"/>
                <a:gd name="connsiteY19" fmla="*/ 235463 h 1204913"/>
                <a:gd name="connsiteX20" fmla="*/ 311124 w 1260475"/>
                <a:gd name="connsiteY20" fmla="*/ 235463 h 1204913"/>
                <a:gd name="connsiteX21" fmla="*/ 311835 w 1260475"/>
                <a:gd name="connsiteY21" fmla="*/ 235463 h 1204913"/>
                <a:gd name="connsiteX22" fmla="*/ 338138 w 1260475"/>
                <a:gd name="connsiteY22" fmla="*/ 233317 h 1204913"/>
                <a:gd name="connsiteX23" fmla="*/ 316100 w 1260475"/>
                <a:gd name="connsiteY23" fmla="*/ 250484 h 1204913"/>
                <a:gd name="connsiteX24" fmla="*/ 286953 w 1260475"/>
                <a:gd name="connsiteY24" fmla="*/ 276235 h 1204913"/>
                <a:gd name="connsiteX25" fmla="*/ 259939 w 1260475"/>
                <a:gd name="connsiteY25" fmla="*/ 304847 h 1204913"/>
                <a:gd name="connsiteX26" fmla="*/ 251408 w 1260475"/>
                <a:gd name="connsiteY26" fmla="*/ 314861 h 1204913"/>
                <a:gd name="connsiteX27" fmla="*/ 249986 w 1260475"/>
                <a:gd name="connsiteY27" fmla="*/ 317007 h 1204913"/>
                <a:gd name="connsiteX28" fmla="*/ 243588 w 1260475"/>
                <a:gd name="connsiteY28" fmla="*/ 324875 h 1204913"/>
                <a:gd name="connsiteX29" fmla="*/ 242166 w 1260475"/>
                <a:gd name="connsiteY29" fmla="*/ 326306 h 1204913"/>
                <a:gd name="connsiteX30" fmla="*/ 227948 w 1260475"/>
                <a:gd name="connsiteY30" fmla="*/ 347049 h 1204913"/>
                <a:gd name="connsiteX31" fmla="*/ 200934 w 1260475"/>
                <a:gd name="connsiteY31" fmla="*/ 392113 h 1204913"/>
                <a:gd name="connsiteX32" fmla="*/ 134109 w 1260475"/>
                <a:gd name="connsiteY32" fmla="*/ 315576 h 1204913"/>
                <a:gd name="connsiteX33" fmla="*/ 133398 w 1260475"/>
                <a:gd name="connsiteY33" fmla="*/ 314145 h 1204913"/>
                <a:gd name="connsiteX34" fmla="*/ 132687 w 1260475"/>
                <a:gd name="connsiteY34" fmla="*/ 311284 h 1204913"/>
                <a:gd name="connsiteX35" fmla="*/ 131977 w 1260475"/>
                <a:gd name="connsiteY35" fmla="*/ 309854 h 1204913"/>
                <a:gd name="connsiteX36" fmla="*/ 131266 w 1260475"/>
                <a:gd name="connsiteY36" fmla="*/ 306993 h 1204913"/>
                <a:gd name="connsiteX37" fmla="*/ 130555 w 1260475"/>
                <a:gd name="connsiteY37" fmla="*/ 303416 h 1204913"/>
                <a:gd name="connsiteX38" fmla="*/ 129844 w 1260475"/>
                <a:gd name="connsiteY38" fmla="*/ 302701 h 1204913"/>
                <a:gd name="connsiteX39" fmla="*/ 129133 w 1260475"/>
                <a:gd name="connsiteY39" fmla="*/ 298409 h 1204913"/>
                <a:gd name="connsiteX40" fmla="*/ 129133 w 1260475"/>
                <a:gd name="connsiteY40" fmla="*/ 297694 h 1204913"/>
                <a:gd name="connsiteX41" fmla="*/ 128422 w 1260475"/>
                <a:gd name="connsiteY41" fmla="*/ 294117 h 1204913"/>
                <a:gd name="connsiteX42" fmla="*/ 128422 w 1260475"/>
                <a:gd name="connsiteY42" fmla="*/ 293402 h 1204913"/>
                <a:gd name="connsiteX43" fmla="*/ 127711 w 1260475"/>
                <a:gd name="connsiteY43" fmla="*/ 284818 h 1204913"/>
                <a:gd name="connsiteX44" fmla="*/ 127711 w 1260475"/>
                <a:gd name="connsiteY44" fmla="*/ 284103 h 1204913"/>
                <a:gd name="connsiteX45" fmla="*/ 127000 w 1260475"/>
                <a:gd name="connsiteY45" fmla="*/ 274804 h 1204913"/>
                <a:gd name="connsiteX46" fmla="*/ 129133 w 1260475"/>
                <a:gd name="connsiteY46" fmla="*/ 253345 h 1204913"/>
                <a:gd name="connsiteX47" fmla="*/ 131266 w 1260475"/>
                <a:gd name="connsiteY47" fmla="*/ 241900 h 1204913"/>
                <a:gd name="connsiteX48" fmla="*/ 166811 w 1260475"/>
                <a:gd name="connsiteY48" fmla="*/ 181815 h 1204913"/>
                <a:gd name="connsiteX49" fmla="*/ 185294 w 1260475"/>
                <a:gd name="connsiteY49" fmla="*/ 166794 h 1204913"/>
                <a:gd name="connsiteX50" fmla="*/ 198801 w 1260475"/>
                <a:gd name="connsiteY50" fmla="*/ 158926 h 1204913"/>
                <a:gd name="connsiteX51" fmla="*/ 213019 w 1260475"/>
                <a:gd name="connsiteY51" fmla="*/ 153203 h 1204913"/>
                <a:gd name="connsiteX52" fmla="*/ 220839 w 1260475"/>
                <a:gd name="connsiteY52" fmla="*/ 150342 h 1204913"/>
                <a:gd name="connsiteX53" fmla="*/ 228659 w 1260475"/>
                <a:gd name="connsiteY53" fmla="*/ 148911 h 1204913"/>
                <a:gd name="connsiteX54" fmla="*/ 254252 w 1260475"/>
                <a:gd name="connsiteY54" fmla="*/ 146050 h 1204913"/>
                <a:gd name="connsiteX55" fmla="*/ 393128 w 1260475"/>
                <a:gd name="connsiteY55" fmla="*/ 31750 h 1204913"/>
                <a:gd name="connsiteX56" fmla="*/ 367417 w 1260475"/>
                <a:gd name="connsiteY56" fmla="*/ 41750 h 1204913"/>
                <a:gd name="connsiteX57" fmla="*/ 363847 w 1260475"/>
                <a:gd name="connsiteY57" fmla="*/ 44607 h 1204913"/>
                <a:gd name="connsiteX58" fmla="*/ 360990 w 1260475"/>
                <a:gd name="connsiteY58" fmla="*/ 48178 h 1204913"/>
                <a:gd name="connsiteX59" fmla="*/ 351705 w 1260475"/>
                <a:gd name="connsiteY59" fmla="*/ 63178 h 1204913"/>
                <a:gd name="connsiteX60" fmla="*/ 350991 w 1260475"/>
                <a:gd name="connsiteY60" fmla="*/ 68178 h 1204913"/>
                <a:gd name="connsiteX61" fmla="*/ 349563 w 1260475"/>
                <a:gd name="connsiteY61" fmla="*/ 73892 h 1204913"/>
                <a:gd name="connsiteX62" fmla="*/ 344564 w 1260475"/>
                <a:gd name="connsiteY62" fmla="*/ 71750 h 1204913"/>
                <a:gd name="connsiteX63" fmla="*/ 261718 w 1260475"/>
                <a:gd name="connsiteY63" fmla="*/ 53178 h 1204913"/>
                <a:gd name="connsiteX64" fmla="*/ 255290 w 1260475"/>
                <a:gd name="connsiteY64" fmla="*/ 53178 h 1204913"/>
                <a:gd name="connsiteX65" fmla="*/ 221724 w 1260475"/>
                <a:gd name="connsiteY65" fmla="*/ 56036 h 1204913"/>
                <a:gd name="connsiteX66" fmla="*/ 192442 w 1260475"/>
                <a:gd name="connsiteY66" fmla="*/ 62464 h 1204913"/>
                <a:gd name="connsiteX67" fmla="*/ 176016 w 1260475"/>
                <a:gd name="connsiteY67" fmla="*/ 68178 h 1204913"/>
                <a:gd name="connsiteX68" fmla="*/ 168874 w 1260475"/>
                <a:gd name="connsiteY68" fmla="*/ 71035 h 1204913"/>
                <a:gd name="connsiteX69" fmla="*/ 147448 w 1260475"/>
                <a:gd name="connsiteY69" fmla="*/ 81035 h 1204913"/>
                <a:gd name="connsiteX70" fmla="*/ 91028 w 1260475"/>
                <a:gd name="connsiteY70" fmla="*/ 126035 h 1204913"/>
                <a:gd name="connsiteX71" fmla="*/ 75316 w 1260475"/>
                <a:gd name="connsiteY71" fmla="*/ 145320 h 1204913"/>
                <a:gd name="connsiteX72" fmla="*/ 43891 w 1260475"/>
                <a:gd name="connsiteY72" fmla="*/ 206748 h 1204913"/>
                <a:gd name="connsiteX73" fmla="*/ 41035 w 1260475"/>
                <a:gd name="connsiteY73" fmla="*/ 214605 h 1204913"/>
                <a:gd name="connsiteX74" fmla="*/ 33893 w 1260475"/>
                <a:gd name="connsiteY74" fmla="*/ 253176 h 1204913"/>
                <a:gd name="connsiteX75" fmla="*/ 32464 w 1260475"/>
                <a:gd name="connsiteY75" fmla="*/ 276033 h 1204913"/>
                <a:gd name="connsiteX76" fmla="*/ 32464 w 1260475"/>
                <a:gd name="connsiteY76" fmla="*/ 284604 h 1204913"/>
                <a:gd name="connsiteX77" fmla="*/ 33179 w 1260475"/>
                <a:gd name="connsiteY77" fmla="*/ 289604 h 1204913"/>
                <a:gd name="connsiteX78" fmla="*/ 33179 w 1260475"/>
                <a:gd name="connsiteY78" fmla="*/ 292461 h 1204913"/>
                <a:gd name="connsiteX79" fmla="*/ 33893 w 1260475"/>
                <a:gd name="connsiteY79" fmla="*/ 297461 h 1204913"/>
                <a:gd name="connsiteX80" fmla="*/ 33893 w 1260475"/>
                <a:gd name="connsiteY80" fmla="*/ 300318 h 1204913"/>
                <a:gd name="connsiteX81" fmla="*/ 34607 w 1260475"/>
                <a:gd name="connsiteY81" fmla="*/ 305318 h 1204913"/>
                <a:gd name="connsiteX82" fmla="*/ 35321 w 1260475"/>
                <a:gd name="connsiteY82" fmla="*/ 308889 h 1204913"/>
                <a:gd name="connsiteX83" fmla="*/ 36035 w 1260475"/>
                <a:gd name="connsiteY83" fmla="*/ 315318 h 1204913"/>
                <a:gd name="connsiteX84" fmla="*/ 36035 w 1260475"/>
                <a:gd name="connsiteY84" fmla="*/ 316746 h 1204913"/>
                <a:gd name="connsiteX85" fmla="*/ 163875 w 1260475"/>
                <a:gd name="connsiteY85" fmla="*/ 478887 h 1204913"/>
                <a:gd name="connsiteX86" fmla="*/ 154590 w 1260475"/>
                <a:gd name="connsiteY86" fmla="*/ 514601 h 1204913"/>
                <a:gd name="connsiteX87" fmla="*/ 142449 w 1260475"/>
                <a:gd name="connsiteY87" fmla="*/ 621028 h 1204913"/>
                <a:gd name="connsiteX88" fmla="*/ 142449 w 1260475"/>
                <a:gd name="connsiteY88" fmla="*/ 630313 h 1204913"/>
                <a:gd name="connsiteX89" fmla="*/ 149591 w 1260475"/>
                <a:gd name="connsiteY89" fmla="*/ 701741 h 1204913"/>
                <a:gd name="connsiteX90" fmla="*/ 151019 w 1260475"/>
                <a:gd name="connsiteY90" fmla="*/ 711741 h 1204913"/>
                <a:gd name="connsiteX91" fmla="*/ 156733 w 1260475"/>
                <a:gd name="connsiteY91" fmla="*/ 738169 h 1204913"/>
                <a:gd name="connsiteX92" fmla="*/ 164589 w 1260475"/>
                <a:gd name="connsiteY92" fmla="*/ 764597 h 1204913"/>
                <a:gd name="connsiteX93" fmla="*/ 166731 w 1260475"/>
                <a:gd name="connsiteY93" fmla="*/ 773169 h 1204913"/>
                <a:gd name="connsiteX94" fmla="*/ 173159 w 1260475"/>
                <a:gd name="connsiteY94" fmla="*/ 790311 h 1204913"/>
                <a:gd name="connsiteX95" fmla="*/ 179587 w 1260475"/>
                <a:gd name="connsiteY95" fmla="*/ 806740 h 1204913"/>
                <a:gd name="connsiteX96" fmla="*/ 187443 w 1260475"/>
                <a:gd name="connsiteY96" fmla="*/ 823168 h 1204913"/>
                <a:gd name="connsiteX97" fmla="*/ 199584 w 1260475"/>
                <a:gd name="connsiteY97" fmla="*/ 846739 h 1204913"/>
                <a:gd name="connsiteX98" fmla="*/ 203869 w 1260475"/>
                <a:gd name="connsiteY98" fmla="*/ 855310 h 1204913"/>
                <a:gd name="connsiteX99" fmla="*/ 209582 w 1260475"/>
                <a:gd name="connsiteY99" fmla="*/ 864596 h 1204913"/>
                <a:gd name="connsiteX100" fmla="*/ 218153 w 1260475"/>
                <a:gd name="connsiteY100" fmla="*/ 879596 h 1204913"/>
                <a:gd name="connsiteX101" fmla="*/ 228151 w 1260475"/>
                <a:gd name="connsiteY101" fmla="*/ 893881 h 1204913"/>
                <a:gd name="connsiteX102" fmla="*/ 236721 w 1260475"/>
                <a:gd name="connsiteY102" fmla="*/ 905310 h 1204913"/>
                <a:gd name="connsiteX103" fmla="*/ 336707 w 1260475"/>
                <a:gd name="connsiteY103" fmla="*/ 1006737 h 1204913"/>
                <a:gd name="connsiteX104" fmla="*/ 78886 w 1260475"/>
                <a:gd name="connsiteY104" fmla="*/ 1006737 h 1204913"/>
                <a:gd name="connsiteX105" fmla="*/ 69602 w 1260475"/>
                <a:gd name="connsiteY105" fmla="*/ 1007451 h 1204913"/>
                <a:gd name="connsiteX106" fmla="*/ 61746 w 1260475"/>
                <a:gd name="connsiteY106" fmla="*/ 1009594 h 1204913"/>
                <a:gd name="connsiteX107" fmla="*/ 31750 w 1260475"/>
                <a:gd name="connsiteY107" fmla="*/ 1053879 h 1204913"/>
                <a:gd name="connsiteX108" fmla="*/ 61746 w 1260475"/>
                <a:gd name="connsiteY108" fmla="*/ 1097450 h 1204913"/>
                <a:gd name="connsiteX109" fmla="*/ 69602 w 1260475"/>
                <a:gd name="connsiteY109" fmla="*/ 1099593 h 1204913"/>
                <a:gd name="connsiteX110" fmla="*/ 78886 w 1260475"/>
                <a:gd name="connsiteY110" fmla="*/ 1101021 h 1204913"/>
                <a:gd name="connsiteX111" fmla="*/ 1075890 w 1260475"/>
                <a:gd name="connsiteY111" fmla="*/ 1101021 h 1204913"/>
                <a:gd name="connsiteX112" fmla="*/ 1083746 w 1260475"/>
                <a:gd name="connsiteY112" fmla="*/ 1161020 h 1204913"/>
                <a:gd name="connsiteX113" fmla="*/ 1110885 w 1260475"/>
                <a:gd name="connsiteY113" fmla="*/ 1173163 h 1204913"/>
                <a:gd name="connsiteX114" fmla="*/ 1115170 w 1260475"/>
                <a:gd name="connsiteY114" fmla="*/ 1173163 h 1204913"/>
                <a:gd name="connsiteX115" fmla="*/ 1122312 w 1260475"/>
                <a:gd name="connsiteY115" fmla="*/ 1172449 h 1204913"/>
                <a:gd name="connsiteX116" fmla="*/ 1128739 w 1260475"/>
                <a:gd name="connsiteY116" fmla="*/ 1171020 h 1204913"/>
                <a:gd name="connsiteX117" fmla="*/ 1150165 w 1260475"/>
                <a:gd name="connsiteY117" fmla="*/ 1158163 h 1204913"/>
                <a:gd name="connsiteX118" fmla="*/ 1216584 w 1260475"/>
                <a:gd name="connsiteY118" fmla="*/ 1085307 h 1204913"/>
                <a:gd name="connsiteX119" fmla="*/ 1218012 w 1260475"/>
                <a:gd name="connsiteY119" fmla="*/ 1083879 h 1204913"/>
                <a:gd name="connsiteX120" fmla="*/ 1218012 w 1260475"/>
                <a:gd name="connsiteY120" fmla="*/ 1083164 h 1204913"/>
                <a:gd name="connsiteX121" fmla="*/ 1218727 w 1260475"/>
                <a:gd name="connsiteY121" fmla="*/ 1083164 h 1204913"/>
                <a:gd name="connsiteX122" fmla="*/ 1218727 w 1260475"/>
                <a:gd name="connsiteY122" fmla="*/ 1082450 h 1204913"/>
                <a:gd name="connsiteX123" fmla="*/ 1219441 w 1260475"/>
                <a:gd name="connsiteY123" fmla="*/ 1081736 h 1204913"/>
                <a:gd name="connsiteX124" fmla="*/ 1219441 w 1260475"/>
                <a:gd name="connsiteY124" fmla="*/ 1081022 h 1204913"/>
                <a:gd name="connsiteX125" fmla="*/ 1220155 w 1260475"/>
                <a:gd name="connsiteY125" fmla="*/ 1081022 h 1204913"/>
                <a:gd name="connsiteX126" fmla="*/ 1221583 w 1260475"/>
                <a:gd name="connsiteY126" fmla="*/ 1078164 h 1204913"/>
                <a:gd name="connsiteX127" fmla="*/ 1222298 w 1260475"/>
                <a:gd name="connsiteY127" fmla="*/ 1077450 h 1204913"/>
                <a:gd name="connsiteX128" fmla="*/ 1223726 w 1260475"/>
                <a:gd name="connsiteY128" fmla="*/ 1073879 h 1204913"/>
                <a:gd name="connsiteX129" fmla="*/ 1224440 w 1260475"/>
                <a:gd name="connsiteY129" fmla="*/ 1073879 h 1204913"/>
                <a:gd name="connsiteX130" fmla="*/ 1224440 w 1260475"/>
                <a:gd name="connsiteY130" fmla="*/ 1073165 h 1204913"/>
                <a:gd name="connsiteX131" fmla="*/ 1225154 w 1260475"/>
                <a:gd name="connsiteY131" fmla="*/ 1071022 h 1204913"/>
                <a:gd name="connsiteX132" fmla="*/ 1225868 w 1260475"/>
                <a:gd name="connsiteY132" fmla="*/ 1070307 h 1204913"/>
                <a:gd name="connsiteX133" fmla="*/ 1225868 w 1260475"/>
                <a:gd name="connsiteY133" fmla="*/ 1068879 h 1204913"/>
                <a:gd name="connsiteX134" fmla="*/ 1227297 w 1260475"/>
                <a:gd name="connsiteY134" fmla="*/ 1065307 h 1204913"/>
                <a:gd name="connsiteX135" fmla="*/ 1227297 w 1260475"/>
                <a:gd name="connsiteY135" fmla="*/ 1064593 h 1204913"/>
                <a:gd name="connsiteX136" fmla="*/ 1228011 w 1260475"/>
                <a:gd name="connsiteY136" fmla="*/ 1061022 h 1204913"/>
                <a:gd name="connsiteX137" fmla="*/ 1228011 w 1260475"/>
                <a:gd name="connsiteY137" fmla="*/ 1059593 h 1204913"/>
                <a:gd name="connsiteX138" fmla="*/ 1228011 w 1260475"/>
                <a:gd name="connsiteY138" fmla="*/ 1058879 h 1204913"/>
                <a:gd name="connsiteX139" fmla="*/ 1228725 w 1260475"/>
                <a:gd name="connsiteY139" fmla="*/ 1056736 h 1204913"/>
                <a:gd name="connsiteX140" fmla="*/ 1228725 w 1260475"/>
                <a:gd name="connsiteY140" fmla="*/ 1056022 h 1204913"/>
                <a:gd name="connsiteX141" fmla="*/ 1228725 w 1260475"/>
                <a:gd name="connsiteY141" fmla="*/ 1053879 h 1204913"/>
                <a:gd name="connsiteX142" fmla="*/ 1228725 w 1260475"/>
                <a:gd name="connsiteY142" fmla="*/ 1051736 h 1204913"/>
                <a:gd name="connsiteX143" fmla="*/ 1228725 w 1260475"/>
                <a:gd name="connsiteY143" fmla="*/ 1051022 h 1204913"/>
                <a:gd name="connsiteX144" fmla="*/ 1228011 w 1260475"/>
                <a:gd name="connsiteY144" fmla="*/ 1047451 h 1204913"/>
                <a:gd name="connsiteX145" fmla="*/ 1228011 w 1260475"/>
                <a:gd name="connsiteY145" fmla="*/ 1046022 h 1204913"/>
                <a:gd name="connsiteX146" fmla="*/ 1227297 w 1260475"/>
                <a:gd name="connsiteY146" fmla="*/ 1044593 h 1204913"/>
                <a:gd name="connsiteX147" fmla="*/ 1227297 w 1260475"/>
                <a:gd name="connsiteY147" fmla="*/ 1043165 h 1204913"/>
                <a:gd name="connsiteX148" fmla="*/ 1227297 w 1260475"/>
                <a:gd name="connsiteY148" fmla="*/ 1041736 h 1204913"/>
                <a:gd name="connsiteX149" fmla="*/ 1225868 w 1260475"/>
                <a:gd name="connsiteY149" fmla="*/ 1038165 h 1204913"/>
                <a:gd name="connsiteX150" fmla="*/ 1225868 w 1260475"/>
                <a:gd name="connsiteY150" fmla="*/ 1037451 h 1204913"/>
                <a:gd name="connsiteX151" fmla="*/ 1224440 w 1260475"/>
                <a:gd name="connsiteY151" fmla="*/ 1034594 h 1204913"/>
                <a:gd name="connsiteX152" fmla="*/ 1223726 w 1260475"/>
                <a:gd name="connsiteY152" fmla="*/ 1033165 h 1204913"/>
                <a:gd name="connsiteX153" fmla="*/ 1222298 w 1260475"/>
                <a:gd name="connsiteY153" fmla="*/ 1030308 h 1204913"/>
                <a:gd name="connsiteX154" fmla="*/ 1221583 w 1260475"/>
                <a:gd name="connsiteY154" fmla="*/ 1028879 h 1204913"/>
                <a:gd name="connsiteX155" fmla="*/ 1219441 w 1260475"/>
                <a:gd name="connsiteY155" fmla="*/ 1026022 h 1204913"/>
                <a:gd name="connsiteX156" fmla="*/ 1218727 w 1260475"/>
                <a:gd name="connsiteY156" fmla="*/ 1025308 h 1204913"/>
                <a:gd name="connsiteX157" fmla="*/ 1218727 w 1260475"/>
                <a:gd name="connsiteY157" fmla="*/ 1024594 h 1204913"/>
                <a:gd name="connsiteX158" fmla="*/ 1218012 w 1260475"/>
                <a:gd name="connsiteY158" fmla="*/ 1023879 h 1204913"/>
                <a:gd name="connsiteX159" fmla="*/ 1216584 w 1260475"/>
                <a:gd name="connsiteY159" fmla="*/ 1022451 h 1204913"/>
                <a:gd name="connsiteX160" fmla="*/ 1216584 w 1260475"/>
                <a:gd name="connsiteY160" fmla="*/ 1021737 h 1204913"/>
                <a:gd name="connsiteX161" fmla="*/ 1150165 w 1260475"/>
                <a:gd name="connsiteY161" fmla="*/ 949595 h 1204913"/>
                <a:gd name="connsiteX162" fmla="*/ 1143023 w 1260475"/>
                <a:gd name="connsiteY162" fmla="*/ 943166 h 1204913"/>
                <a:gd name="connsiteX163" fmla="*/ 1137309 w 1260475"/>
                <a:gd name="connsiteY163" fmla="*/ 939595 h 1204913"/>
                <a:gd name="connsiteX164" fmla="*/ 1134453 w 1260475"/>
                <a:gd name="connsiteY164" fmla="*/ 938166 h 1204913"/>
                <a:gd name="connsiteX165" fmla="*/ 1131596 w 1260475"/>
                <a:gd name="connsiteY165" fmla="*/ 936738 h 1204913"/>
                <a:gd name="connsiteX166" fmla="*/ 1115170 w 1260475"/>
                <a:gd name="connsiteY166" fmla="*/ 933881 h 1204913"/>
                <a:gd name="connsiteX167" fmla="*/ 1087316 w 1260475"/>
                <a:gd name="connsiteY167" fmla="*/ 943881 h 1204913"/>
                <a:gd name="connsiteX168" fmla="*/ 1083746 w 1260475"/>
                <a:gd name="connsiteY168" fmla="*/ 946023 h 1204913"/>
                <a:gd name="connsiteX169" fmla="*/ 1080175 w 1260475"/>
                <a:gd name="connsiteY169" fmla="*/ 949595 h 1204913"/>
                <a:gd name="connsiteX170" fmla="*/ 1079460 w 1260475"/>
                <a:gd name="connsiteY170" fmla="*/ 951023 h 1204913"/>
                <a:gd name="connsiteX171" fmla="*/ 1078032 w 1260475"/>
                <a:gd name="connsiteY171" fmla="*/ 953166 h 1204913"/>
                <a:gd name="connsiteX172" fmla="*/ 1076604 w 1260475"/>
                <a:gd name="connsiteY172" fmla="*/ 954595 h 1204913"/>
                <a:gd name="connsiteX173" fmla="*/ 1075175 w 1260475"/>
                <a:gd name="connsiteY173" fmla="*/ 956738 h 1204913"/>
                <a:gd name="connsiteX174" fmla="*/ 1073747 w 1260475"/>
                <a:gd name="connsiteY174" fmla="*/ 958880 h 1204913"/>
                <a:gd name="connsiteX175" fmla="*/ 1073033 w 1260475"/>
                <a:gd name="connsiteY175" fmla="*/ 960309 h 1204913"/>
                <a:gd name="connsiteX176" fmla="*/ 1072319 w 1260475"/>
                <a:gd name="connsiteY176" fmla="*/ 962452 h 1204913"/>
                <a:gd name="connsiteX177" fmla="*/ 1071604 w 1260475"/>
                <a:gd name="connsiteY177" fmla="*/ 963880 h 1204913"/>
                <a:gd name="connsiteX178" fmla="*/ 1070890 w 1260475"/>
                <a:gd name="connsiteY178" fmla="*/ 966737 h 1204913"/>
                <a:gd name="connsiteX179" fmla="*/ 1070176 w 1260475"/>
                <a:gd name="connsiteY179" fmla="*/ 968166 h 1204913"/>
                <a:gd name="connsiteX180" fmla="*/ 1069462 w 1260475"/>
                <a:gd name="connsiteY180" fmla="*/ 971023 h 1204913"/>
                <a:gd name="connsiteX181" fmla="*/ 1069462 w 1260475"/>
                <a:gd name="connsiteY181" fmla="*/ 971737 h 1204913"/>
                <a:gd name="connsiteX182" fmla="*/ 1068748 w 1260475"/>
                <a:gd name="connsiteY182" fmla="*/ 975309 h 1204913"/>
                <a:gd name="connsiteX183" fmla="*/ 1068748 w 1260475"/>
                <a:gd name="connsiteY183" fmla="*/ 976023 h 1204913"/>
                <a:gd name="connsiteX184" fmla="*/ 1068033 w 1260475"/>
                <a:gd name="connsiteY184" fmla="*/ 978880 h 1204913"/>
                <a:gd name="connsiteX185" fmla="*/ 1068033 w 1260475"/>
                <a:gd name="connsiteY185" fmla="*/ 981737 h 1204913"/>
                <a:gd name="connsiteX186" fmla="*/ 1068748 w 1260475"/>
                <a:gd name="connsiteY186" fmla="*/ 983880 h 1204913"/>
                <a:gd name="connsiteX187" fmla="*/ 1068748 w 1260475"/>
                <a:gd name="connsiteY187" fmla="*/ 987451 h 1204913"/>
                <a:gd name="connsiteX188" fmla="*/ 1069462 w 1260475"/>
                <a:gd name="connsiteY188" fmla="*/ 991023 h 1204913"/>
                <a:gd name="connsiteX189" fmla="*/ 1069462 w 1260475"/>
                <a:gd name="connsiteY189" fmla="*/ 991737 h 1204913"/>
                <a:gd name="connsiteX190" fmla="*/ 1070176 w 1260475"/>
                <a:gd name="connsiteY190" fmla="*/ 995308 h 1204913"/>
                <a:gd name="connsiteX191" fmla="*/ 1071604 w 1260475"/>
                <a:gd name="connsiteY191" fmla="*/ 998880 h 1204913"/>
                <a:gd name="connsiteX192" fmla="*/ 1071604 w 1260475"/>
                <a:gd name="connsiteY192" fmla="*/ 999594 h 1204913"/>
                <a:gd name="connsiteX193" fmla="*/ 1073747 w 1260475"/>
                <a:gd name="connsiteY193" fmla="*/ 1002451 h 1204913"/>
                <a:gd name="connsiteX194" fmla="*/ 1073747 w 1260475"/>
                <a:gd name="connsiteY194" fmla="*/ 1003165 h 1204913"/>
                <a:gd name="connsiteX195" fmla="*/ 1075890 w 1260475"/>
                <a:gd name="connsiteY195" fmla="*/ 1006737 h 1204913"/>
                <a:gd name="connsiteX196" fmla="*/ 908056 w 1260475"/>
                <a:gd name="connsiteY196" fmla="*/ 1006737 h 1204913"/>
                <a:gd name="connsiteX197" fmla="*/ 1014470 w 1260475"/>
                <a:gd name="connsiteY197" fmla="*/ 897453 h 1204913"/>
                <a:gd name="connsiteX198" fmla="*/ 1017326 w 1260475"/>
                <a:gd name="connsiteY198" fmla="*/ 893881 h 1204913"/>
                <a:gd name="connsiteX199" fmla="*/ 1022326 w 1260475"/>
                <a:gd name="connsiteY199" fmla="*/ 886024 h 1204913"/>
                <a:gd name="connsiteX200" fmla="*/ 1102314 w 1260475"/>
                <a:gd name="connsiteY200" fmla="*/ 621028 h 1204913"/>
                <a:gd name="connsiteX201" fmla="*/ 1102314 w 1260475"/>
                <a:gd name="connsiteY201" fmla="*/ 608885 h 1204913"/>
                <a:gd name="connsiteX202" fmla="*/ 1102314 w 1260475"/>
                <a:gd name="connsiteY202" fmla="*/ 596742 h 1204913"/>
                <a:gd name="connsiteX203" fmla="*/ 1101600 w 1260475"/>
                <a:gd name="connsiteY203" fmla="*/ 596028 h 1204913"/>
                <a:gd name="connsiteX204" fmla="*/ 1100886 w 1260475"/>
                <a:gd name="connsiteY204" fmla="*/ 584600 h 1204913"/>
                <a:gd name="connsiteX205" fmla="*/ 1100172 w 1260475"/>
                <a:gd name="connsiteY205" fmla="*/ 573171 h 1204913"/>
                <a:gd name="connsiteX206" fmla="*/ 1100172 w 1260475"/>
                <a:gd name="connsiteY206" fmla="*/ 571743 h 1204913"/>
                <a:gd name="connsiteX207" fmla="*/ 1098743 w 1260475"/>
                <a:gd name="connsiteY207" fmla="*/ 561029 h 1204913"/>
                <a:gd name="connsiteX208" fmla="*/ 1096601 w 1260475"/>
                <a:gd name="connsiteY208" fmla="*/ 547457 h 1204913"/>
                <a:gd name="connsiteX209" fmla="*/ 1095887 w 1260475"/>
                <a:gd name="connsiteY209" fmla="*/ 541743 h 1204913"/>
                <a:gd name="connsiteX210" fmla="*/ 1094458 w 1260475"/>
                <a:gd name="connsiteY210" fmla="*/ 533886 h 1204913"/>
                <a:gd name="connsiteX211" fmla="*/ 1092316 w 1260475"/>
                <a:gd name="connsiteY211" fmla="*/ 521029 h 1204913"/>
                <a:gd name="connsiteX212" fmla="*/ 1091602 w 1260475"/>
                <a:gd name="connsiteY212" fmla="*/ 517458 h 1204913"/>
                <a:gd name="connsiteX213" fmla="*/ 1088745 w 1260475"/>
                <a:gd name="connsiteY213" fmla="*/ 507458 h 1204913"/>
                <a:gd name="connsiteX214" fmla="*/ 1065177 w 1260475"/>
                <a:gd name="connsiteY214" fmla="*/ 434602 h 1204913"/>
                <a:gd name="connsiteX215" fmla="*/ 962334 w 1260475"/>
                <a:gd name="connsiteY215" fmla="*/ 282461 h 1204913"/>
                <a:gd name="connsiteX216" fmla="*/ 809498 w 1260475"/>
                <a:gd name="connsiteY216" fmla="*/ 179605 h 1204913"/>
                <a:gd name="connsiteX217" fmla="*/ 634523 w 1260475"/>
                <a:gd name="connsiteY217" fmla="*/ 141749 h 1204913"/>
                <a:gd name="connsiteX218" fmla="*/ 626667 w 1260475"/>
                <a:gd name="connsiteY218" fmla="*/ 141749 h 1204913"/>
                <a:gd name="connsiteX219" fmla="*/ 622382 w 1260475"/>
                <a:gd name="connsiteY219" fmla="*/ 141749 h 1204913"/>
                <a:gd name="connsiteX220" fmla="*/ 450977 w 1260475"/>
                <a:gd name="connsiteY220" fmla="*/ 173891 h 1204913"/>
                <a:gd name="connsiteX221" fmla="*/ 443835 w 1260475"/>
                <a:gd name="connsiteY221" fmla="*/ 75321 h 1204913"/>
                <a:gd name="connsiteX222" fmla="*/ 396699 w 1260475"/>
                <a:gd name="connsiteY222" fmla="*/ 31750 h 1204913"/>
                <a:gd name="connsiteX223" fmla="*/ 395271 w 1260475"/>
                <a:gd name="connsiteY223" fmla="*/ 31750 h 1204913"/>
                <a:gd name="connsiteX224" fmla="*/ 393128 w 1260475"/>
                <a:gd name="connsiteY224" fmla="*/ 31750 h 1204913"/>
                <a:gd name="connsiteX225" fmla="*/ 390862 w 1260475"/>
                <a:gd name="connsiteY225" fmla="*/ 0 h 1204913"/>
                <a:gd name="connsiteX226" fmla="*/ 396578 w 1260475"/>
                <a:gd name="connsiteY226" fmla="*/ 0 h 1204913"/>
                <a:gd name="connsiteX227" fmla="*/ 475179 w 1260475"/>
                <a:gd name="connsiteY227" fmla="*/ 72895 h 1204913"/>
                <a:gd name="connsiteX228" fmla="*/ 479467 w 1260475"/>
                <a:gd name="connsiteY228" fmla="*/ 130783 h 1204913"/>
                <a:gd name="connsiteX229" fmla="*/ 622378 w 1260475"/>
                <a:gd name="connsiteY229" fmla="*/ 110057 h 1204913"/>
                <a:gd name="connsiteX230" fmla="*/ 1133999 w 1260475"/>
                <a:gd name="connsiteY230" fmla="*/ 621038 h 1204913"/>
                <a:gd name="connsiteX231" fmla="*/ 1043251 w 1260475"/>
                <a:gd name="connsiteY231" fmla="*/ 911903 h 1204913"/>
                <a:gd name="connsiteX232" fmla="*/ 991803 w 1260475"/>
                <a:gd name="connsiteY232" fmla="*/ 975508 h 1204913"/>
                <a:gd name="connsiteX233" fmla="*/ 1037534 w 1260475"/>
                <a:gd name="connsiteY233" fmla="*/ 975508 h 1204913"/>
                <a:gd name="connsiteX234" fmla="*/ 1062543 w 1260475"/>
                <a:gd name="connsiteY234" fmla="*/ 923338 h 1204913"/>
                <a:gd name="connsiteX235" fmla="*/ 1115421 w 1260475"/>
                <a:gd name="connsiteY235" fmla="*/ 902613 h 1204913"/>
                <a:gd name="connsiteX236" fmla="*/ 1174014 w 1260475"/>
                <a:gd name="connsiteY236" fmla="*/ 928341 h 1204913"/>
                <a:gd name="connsiteX237" fmla="*/ 1240468 w 1260475"/>
                <a:gd name="connsiteY237" fmla="*/ 1001236 h 1204913"/>
                <a:gd name="connsiteX238" fmla="*/ 1240468 w 1260475"/>
                <a:gd name="connsiteY238" fmla="*/ 1001950 h 1204913"/>
                <a:gd name="connsiteX239" fmla="*/ 1241897 w 1260475"/>
                <a:gd name="connsiteY239" fmla="*/ 1003380 h 1204913"/>
                <a:gd name="connsiteX240" fmla="*/ 1243326 w 1260475"/>
                <a:gd name="connsiteY240" fmla="*/ 1004809 h 1204913"/>
                <a:gd name="connsiteX241" fmla="*/ 1244040 w 1260475"/>
                <a:gd name="connsiteY241" fmla="*/ 1006238 h 1204913"/>
                <a:gd name="connsiteX242" fmla="*/ 1244755 w 1260475"/>
                <a:gd name="connsiteY242" fmla="*/ 1006953 h 1204913"/>
                <a:gd name="connsiteX243" fmla="*/ 1245470 w 1260475"/>
                <a:gd name="connsiteY243" fmla="*/ 1008382 h 1204913"/>
                <a:gd name="connsiteX244" fmla="*/ 1248328 w 1260475"/>
                <a:gd name="connsiteY244" fmla="*/ 1012670 h 1204913"/>
                <a:gd name="connsiteX245" fmla="*/ 1249757 w 1260475"/>
                <a:gd name="connsiteY245" fmla="*/ 1014814 h 1204913"/>
                <a:gd name="connsiteX246" fmla="*/ 1252615 w 1260475"/>
                <a:gd name="connsiteY246" fmla="*/ 1019817 h 1204913"/>
                <a:gd name="connsiteX247" fmla="*/ 1253330 w 1260475"/>
                <a:gd name="connsiteY247" fmla="*/ 1021961 h 1204913"/>
                <a:gd name="connsiteX248" fmla="*/ 1255473 w 1260475"/>
                <a:gd name="connsiteY248" fmla="*/ 1026963 h 1204913"/>
                <a:gd name="connsiteX249" fmla="*/ 1256188 w 1260475"/>
                <a:gd name="connsiteY249" fmla="*/ 1028393 h 1204913"/>
                <a:gd name="connsiteX250" fmla="*/ 1257617 w 1260475"/>
                <a:gd name="connsiteY250" fmla="*/ 1034110 h 1204913"/>
                <a:gd name="connsiteX251" fmla="*/ 1257617 w 1260475"/>
                <a:gd name="connsiteY251" fmla="*/ 1034825 h 1204913"/>
                <a:gd name="connsiteX252" fmla="*/ 1258332 w 1260475"/>
                <a:gd name="connsiteY252" fmla="*/ 1035539 h 1204913"/>
                <a:gd name="connsiteX253" fmla="*/ 1258332 w 1260475"/>
                <a:gd name="connsiteY253" fmla="*/ 1036254 h 1204913"/>
                <a:gd name="connsiteX254" fmla="*/ 1259046 w 1260475"/>
                <a:gd name="connsiteY254" fmla="*/ 1041257 h 1204913"/>
                <a:gd name="connsiteX255" fmla="*/ 1259761 w 1260475"/>
                <a:gd name="connsiteY255" fmla="*/ 1044115 h 1204913"/>
                <a:gd name="connsiteX256" fmla="*/ 1260475 w 1260475"/>
                <a:gd name="connsiteY256" fmla="*/ 1049118 h 1204913"/>
                <a:gd name="connsiteX257" fmla="*/ 1260475 w 1260475"/>
                <a:gd name="connsiteY257" fmla="*/ 1049832 h 1204913"/>
                <a:gd name="connsiteX258" fmla="*/ 1260475 w 1260475"/>
                <a:gd name="connsiteY258" fmla="*/ 1054120 h 1204913"/>
                <a:gd name="connsiteX259" fmla="*/ 1260475 w 1260475"/>
                <a:gd name="connsiteY259" fmla="*/ 1058408 h 1204913"/>
                <a:gd name="connsiteX260" fmla="*/ 1259761 w 1260475"/>
                <a:gd name="connsiteY260" fmla="*/ 1064126 h 1204913"/>
                <a:gd name="connsiteX261" fmla="*/ 1259761 w 1260475"/>
                <a:gd name="connsiteY261" fmla="*/ 1064840 h 1204913"/>
                <a:gd name="connsiteX262" fmla="*/ 1259046 w 1260475"/>
                <a:gd name="connsiteY262" fmla="*/ 1065555 h 1204913"/>
                <a:gd name="connsiteX263" fmla="*/ 1259046 w 1260475"/>
                <a:gd name="connsiteY263" fmla="*/ 1066270 h 1204913"/>
                <a:gd name="connsiteX264" fmla="*/ 1258332 w 1260475"/>
                <a:gd name="connsiteY264" fmla="*/ 1071987 h 1204913"/>
                <a:gd name="connsiteX265" fmla="*/ 1257617 w 1260475"/>
                <a:gd name="connsiteY265" fmla="*/ 1073416 h 1204913"/>
                <a:gd name="connsiteX266" fmla="*/ 1256188 w 1260475"/>
                <a:gd name="connsiteY266" fmla="*/ 1079133 h 1204913"/>
                <a:gd name="connsiteX267" fmla="*/ 1256188 w 1260475"/>
                <a:gd name="connsiteY267" fmla="*/ 1079848 h 1204913"/>
                <a:gd name="connsiteX268" fmla="*/ 1255473 w 1260475"/>
                <a:gd name="connsiteY268" fmla="*/ 1080563 h 1204913"/>
                <a:gd name="connsiteX269" fmla="*/ 1255473 w 1260475"/>
                <a:gd name="connsiteY269" fmla="*/ 1081277 h 1204913"/>
                <a:gd name="connsiteX270" fmla="*/ 1253330 w 1260475"/>
                <a:gd name="connsiteY270" fmla="*/ 1086280 h 1204913"/>
                <a:gd name="connsiteX271" fmla="*/ 1253330 w 1260475"/>
                <a:gd name="connsiteY271" fmla="*/ 1086995 h 1204913"/>
                <a:gd name="connsiteX272" fmla="*/ 1252615 w 1260475"/>
                <a:gd name="connsiteY272" fmla="*/ 1086995 h 1204913"/>
                <a:gd name="connsiteX273" fmla="*/ 1252615 w 1260475"/>
                <a:gd name="connsiteY273" fmla="*/ 1087709 h 1204913"/>
                <a:gd name="connsiteX274" fmla="*/ 1252615 w 1260475"/>
                <a:gd name="connsiteY274" fmla="*/ 1088424 h 1204913"/>
                <a:gd name="connsiteX275" fmla="*/ 1249757 w 1260475"/>
                <a:gd name="connsiteY275" fmla="*/ 1093427 h 1204913"/>
                <a:gd name="connsiteX276" fmla="*/ 1249042 w 1260475"/>
                <a:gd name="connsiteY276" fmla="*/ 1094856 h 1204913"/>
                <a:gd name="connsiteX277" fmla="*/ 1246184 w 1260475"/>
                <a:gd name="connsiteY277" fmla="*/ 1099144 h 1204913"/>
                <a:gd name="connsiteX278" fmla="*/ 1245470 w 1260475"/>
                <a:gd name="connsiteY278" fmla="*/ 1099144 h 1204913"/>
                <a:gd name="connsiteX279" fmla="*/ 1245470 w 1260475"/>
                <a:gd name="connsiteY279" fmla="*/ 1099858 h 1204913"/>
                <a:gd name="connsiteX280" fmla="*/ 1244755 w 1260475"/>
                <a:gd name="connsiteY280" fmla="*/ 1100573 h 1204913"/>
                <a:gd name="connsiteX281" fmla="*/ 1244040 w 1260475"/>
                <a:gd name="connsiteY281" fmla="*/ 1101288 h 1204913"/>
                <a:gd name="connsiteX282" fmla="*/ 1243326 w 1260475"/>
                <a:gd name="connsiteY282" fmla="*/ 1102717 h 1204913"/>
                <a:gd name="connsiteX283" fmla="*/ 1241897 w 1260475"/>
                <a:gd name="connsiteY283" fmla="*/ 1104146 h 1204913"/>
                <a:gd name="connsiteX284" fmla="*/ 1240468 w 1260475"/>
                <a:gd name="connsiteY284" fmla="*/ 1106290 h 1204913"/>
                <a:gd name="connsiteX285" fmla="*/ 1239753 w 1260475"/>
                <a:gd name="connsiteY285" fmla="*/ 1106290 h 1204913"/>
                <a:gd name="connsiteX286" fmla="*/ 1239753 w 1260475"/>
                <a:gd name="connsiteY286" fmla="*/ 1107005 h 1204913"/>
                <a:gd name="connsiteX287" fmla="*/ 1174014 w 1260475"/>
                <a:gd name="connsiteY287" fmla="*/ 1179186 h 1204913"/>
                <a:gd name="connsiteX288" fmla="*/ 1115421 w 1260475"/>
                <a:gd name="connsiteY288" fmla="*/ 1204913 h 1204913"/>
                <a:gd name="connsiteX289" fmla="*/ 1062543 w 1260475"/>
                <a:gd name="connsiteY289" fmla="*/ 1184903 h 1204913"/>
                <a:gd name="connsiteX290" fmla="*/ 1037534 w 1260475"/>
                <a:gd name="connsiteY290" fmla="*/ 1132733 h 1204913"/>
                <a:gd name="connsiteX291" fmla="*/ 78601 w 1260475"/>
                <a:gd name="connsiteY291" fmla="*/ 1132733 h 1204913"/>
                <a:gd name="connsiteX292" fmla="*/ 0 w 1260475"/>
                <a:gd name="connsiteY292" fmla="*/ 1054120 h 1204913"/>
                <a:gd name="connsiteX293" fmla="*/ 78601 w 1260475"/>
                <a:gd name="connsiteY293" fmla="*/ 975508 h 1204913"/>
                <a:gd name="connsiteX294" fmla="*/ 253667 w 1260475"/>
                <a:gd name="connsiteY294" fmla="*/ 975508 h 1204913"/>
                <a:gd name="connsiteX295" fmla="*/ 201505 w 1260475"/>
                <a:gd name="connsiteY295" fmla="*/ 911903 h 1204913"/>
                <a:gd name="connsiteX296" fmla="*/ 110756 w 1260475"/>
                <a:gd name="connsiteY296" fmla="*/ 621038 h 1204913"/>
                <a:gd name="connsiteX297" fmla="*/ 126476 w 1260475"/>
                <a:gd name="connsiteY297" fmla="*/ 494543 h 1204913"/>
                <a:gd name="connsiteX298" fmla="*/ 42159 w 1260475"/>
                <a:gd name="connsiteY298" fmla="*/ 413787 h 1204913"/>
                <a:gd name="connsiteX299" fmla="*/ 715 w 1260475"/>
                <a:gd name="connsiteY299" fmla="*/ 275858 h 1204913"/>
                <a:gd name="connsiteX300" fmla="*/ 255096 w 1260475"/>
                <a:gd name="connsiteY300" fmla="*/ 21440 h 1204913"/>
                <a:gd name="connsiteX301" fmla="*/ 332268 w 1260475"/>
                <a:gd name="connsiteY301" fmla="*/ 32874 h 1204913"/>
                <a:gd name="connsiteX302" fmla="*/ 337270 w 1260475"/>
                <a:gd name="connsiteY302" fmla="*/ 27157 h 1204913"/>
                <a:gd name="connsiteX303" fmla="*/ 390862 w 1260475"/>
                <a:gd name="connsiteY303" fmla="*/ 0 h 1204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</a:cxnLst>
              <a:rect l="l" t="t" r="r" b="b"/>
              <a:pathLst>
                <a:path w="1260475" h="1204913">
                  <a:moveTo>
                    <a:pt x="229849" y="180975"/>
                  </a:moveTo>
                  <a:cubicBezTo>
                    <a:pt x="188108" y="192373"/>
                    <a:pt x="157162" y="230127"/>
                    <a:pt x="157162" y="275004"/>
                  </a:cubicBezTo>
                  <a:cubicBezTo>
                    <a:pt x="157162" y="302786"/>
                    <a:pt x="169397" y="329142"/>
                    <a:pt x="189547" y="347663"/>
                  </a:cubicBezTo>
                  <a:cubicBezTo>
                    <a:pt x="210418" y="313471"/>
                    <a:pt x="236326" y="282128"/>
                    <a:pt x="265112" y="254346"/>
                  </a:cubicBezTo>
                  <a:cubicBezTo>
                    <a:pt x="245681" y="241524"/>
                    <a:pt x="231288" y="219442"/>
                    <a:pt x="229849" y="194510"/>
                  </a:cubicBezTo>
                  <a:cubicBezTo>
                    <a:pt x="229129" y="190236"/>
                    <a:pt x="229129" y="185962"/>
                    <a:pt x="229849" y="180975"/>
                  </a:cubicBezTo>
                  <a:close/>
                  <a:moveTo>
                    <a:pt x="254252" y="146050"/>
                  </a:moveTo>
                  <a:cubicBezTo>
                    <a:pt x="262072" y="146050"/>
                    <a:pt x="269181" y="146765"/>
                    <a:pt x="275579" y="147481"/>
                  </a:cubicBezTo>
                  <a:cubicBezTo>
                    <a:pt x="277712" y="148196"/>
                    <a:pt x="279844" y="148196"/>
                    <a:pt x="281266" y="148911"/>
                  </a:cubicBezTo>
                  <a:cubicBezTo>
                    <a:pt x="272024" y="155349"/>
                    <a:pt x="264915" y="165363"/>
                    <a:pt x="262072" y="177523"/>
                  </a:cubicBezTo>
                  <a:cubicBezTo>
                    <a:pt x="260650" y="181815"/>
                    <a:pt x="260650" y="186822"/>
                    <a:pt x="260650" y="191829"/>
                  </a:cubicBezTo>
                  <a:cubicBezTo>
                    <a:pt x="261361" y="197552"/>
                    <a:pt x="262783" y="203274"/>
                    <a:pt x="265626" y="208281"/>
                  </a:cubicBezTo>
                  <a:cubicBezTo>
                    <a:pt x="266337" y="209712"/>
                    <a:pt x="267048" y="211858"/>
                    <a:pt x="267759" y="213288"/>
                  </a:cubicBezTo>
                  <a:cubicBezTo>
                    <a:pt x="270603" y="217580"/>
                    <a:pt x="274157" y="221872"/>
                    <a:pt x="278422" y="224733"/>
                  </a:cubicBezTo>
                  <a:cubicBezTo>
                    <a:pt x="279133" y="225448"/>
                    <a:pt x="279844" y="226164"/>
                    <a:pt x="280555" y="226879"/>
                  </a:cubicBezTo>
                  <a:cubicBezTo>
                    <a:pt x="281977" y="227594"/>
                    <a:pt x="282688" y="227594"/>
                    <a:pt x="283399" y="228310"/>
                  </a:cubicBezTo>
                  <a:cubicBezTo>
                    <a:pt x="285531" y="229740"/>
                    <a:pt x="286953" y="230455"/>
                    <a:pt x="288375" y="231171"/>
                  </a:cubicBezTo>
                  <a:cubicBezTo>
                    <a:pt x="289797" y="231886"/>
                    <a:pt x="290508" y="231886"/>
                    <a:pt x="291930" y="232601"/>
                  </a:cubicBezTo>
                  <a:cubicBezTo>
                    <a:pt x="294062" y="233317"/>
                    <a:pt x="296195" y="234032"/>
                    <a:pt x="299039" y="234747"/>
                  </a:cubicBezTo>
                  <a:cubicBezTo>
                    <a:pt x="301882" y="234747"/>
                    <a:pt x="304726" y="235463"/>
                    <a:pt x="307569" y="235463"/>
                  </a:cubicBezTo>
                  <a:cubicBezTo>
                    <a:pt x="308991" y="235463"/>
                    <a:pt x="309702" y="235463"/>
                    <a:pt x="311124" y="235463"/>
                  </a:cubicBezTo>
                  <a:cubicBezTo>
                    <a:pt x="311124" y="235463"/>
                    <a:pt x="311124" y="235463"/>
                    <a:pt x="311835" y="235463"/>
                  </a:cubicBezTo>
                  <a:cubicBezTo>
                    <a:pt x="311835" y="235463"/>
                    <a:pt x="311835" y="235463"/>
                    <a:pt x="338138" y="233317"/>
                  </a:cubicBezTo>
                  <a:cubicBezTo>
                    <a:pt x="330318" y="238324"/>
                    <a:pt x="323209" y="244046"/>
                    <a:pt x="316100" y="250484"/>
                  </a:cubicBezTo>
                  <a:cubicBezTo>
                    <a:pt x="306148" y="258352"/>
                    <a:pt x="296195" y="267651"/>
                    <a:pt x="286953" y="276235"/>
                  </a:cubicBezTo>
                  <a:cubicBezTo>
                    <a:pt x="277712" y="285534"/>
                    <a:pt x="268470" y="294832"/>
                    <a:pt x="259939" y="304847"/>
                  </a:cubicBezTo>
                  <a:cubicBezTo>
                    <a:pt x="257095" y="308423"/>
                    <a:pt x="254252" y="311284"/>
                    <a:pt x="251408" y="314861"/>
                  </a:cubicBezTo>
                  <a:cubicBezTo>
                    <a:pt x="251408" y="315576"/>
                    <a:pt x="250697" y="316291"/>
                    <a:pt x="249986" y="317007"/>
                  </a:cubicBezTo>
                  <a:cubicBezTo>
                    <a:pt x="247854" y="319868"/>
                    <a:pt x="245721" y="322014"/>
                    <a:pt x="243588" y="324875"/>
                  </a:cubicBezTo>
                  <a:cubicBezTo>
                    <a:pt x="242877" y="325590"/>
                    <a:pt x="242877" y="326306"/>
                    <a:pt x="242166" y="326306"/>
                  </a:cubicBezTo>
                  <a:cubicBezTo>
                    <a:pt x="237190" y="332743"/>
                    <a:pt x="232214" y="340612"/>
                    <a:pt x="227948" y="347049"/>
                  </a:cubicBezTo>
                  <a:cubicBezTo>
                    <a:pt x="217996" y="361355"/>
                    <a:pt x="208754" y="377092"/>
                    <a:pt x="200934" y="392113"/>
                  </a:cubicBezTo>
                  <a:cubicBezTo>
                    <a:pt x="168943" y="377092"/>
                    <a:pt x="144773" y="349195"/>
                    <a:pt x="134109" y="315576"/>
                  </a:cubicBezTo>
                  <a:cubicBezTo>
                    <a:pt x="133398" y="315576"/>
                    <a:pt x="133398" y="314861"/>
                    <a:pt x="133398" y="314145"/>
                  </a:cubicBezTo>
                  <a:cubicBezTo>
                    <a:pt x="133398" y="313430"/>
                    <a:pt x="132687" y="312000"/>
                    <a:pt x="132687" y="311284"/>
                  </a:cubicBezTo>
                  <a:cubicBezTo>
                    <a:pt x="132687" y="311284"/>
                    <a:pt x="131977" y="310569"/>
                    <a:pt x="131977" y="309854"/>
                  </a:cubicBezTo>
                  <a:cubicBezTo>
                    <a:pt x="131977" y="309138"/>
                    <a:pt x="131266" y="307708"/>
                    <a:pt x="131266" y="306993"/>
                  </a:cubicBezTo>
                  <a:cubicBezTo>
                    <a:pt x="131266" y="305562"/>
                    <a:pt x="130555" y="304847"/>
                    <a:pt x="130555" y="303416"/>
                  </a:cubicBezTo>
                  <a:cubicBezTo>
                    <a:pt x="130555" y="303416"/>
                    <a:pt x="130555" y="302701"/>
                    <a:pt x="129844" y="302701"/>
                  </a:cubicBezTo>
                  <a:cubicBezTo>
                    <a:pt x="129844" y="301270"/>
                    <a:pt x="129844" y="299840"/>
                    <a:pt x="129133" y="298409"/>
                  </a:cubicBezTo>
                  <a:cubicBezTo>
                    <a:pt x="129133" y="298409"/>
                    <a:pt x="129133" y="298409"/>
                    <a:pt x="129133" y="297694"/>
                  </a:cubicBezTo>
                  <a:cubicBezTo>
                    <a:pt x="129133" y="296978"/>
                    <a:pt x="129133" y="295548"/>
                    <a:pt x="128422" y="294117"/>
                  </a:cubicBezTo>
                  <a:cubicBezTo>
                    <a:pt x="128422" y="294117"/>
                    <a:pt x="128422" y="294117"/>
                    <a:pt x="128422" y="293402"/>
                  </a:cubicBezTo>
                  <a:cubicBezTo>
                    <a:pt x="128422" y="290541"/>
                    <a:pt x="127711" y="287679"/>
                    <a:pt x="127711" y="284818"/>
                  </a:cubicBezTo>
                  <a:cubicBezTo>
                    <a:pt x="127711" y="284818"/>
                    <a:pt x="127711" y="284818"/>
                    <a:pt x="127711" y="284103"/>
                  </a:cubicBezTo>
                  <a:cubicBezTo>
                    <a:pt x="127000" y="281242"/>
                    <a:pt x="127000" y="278381"/>
                    <a:pt x="127000" y="274804"/>
                  </a:cubicBezTo>
                  <a:cubicBezTo>
                    <a:pt x="127000" y="267651"/>
                    <a:pt x="127711" y="260498"/>
                    <a:pt x="129133" y="253345"/>
                  </a:cubicBezTo>
                  <a:cubicBezTo>
                    <a:pt x="129844" y="249053"/>
                    <a:pt x="130555" y="245477"/>
                    <a:pt x="131266" y="241900"/>
                  </a:cubicBezTo>
                  <a:cubicBezTo>
                    <a:pt x="137664" y="218295"/>
                    <a:pt x="150460" y="197552"/>
                    <a:pt x="166811" y="181815"/>
                  </a:cubicBezTo>
                  <a:cubicBezTo>
                    <a:pt x="172498" y="176093"/>
                    <a:pt x="178896" y="171086"/>
                    <a:pt x="185294" y="166794"/>
                  </a:cubicBezTo>
                  <a:cubicBezTo>
                    <a:pt x="189560" y="163933"/>
                    <a:pt x="194536" y="161787"/>
                    <a:pt x="198801" y="158926"/>
                  </a:cubicBezTo>
                  <a:cubicBezTo>
                    <a:pt x="203778" y="156780"/>
                    <a:pt x="208754" y="154634"/>
                    <a:pt x="213019" y="153203"/>
                  </a:cubicBezTo>
                  <a:cubicBezTo>
                    <a:pt x="215152" y="152488"/>
                    <a:pt x="217996" y="151057"/>
                    <a:pt x="220839" y="150342"/>
                  </a:cubicBezTo>
                  <a:cubicBezTo>
                    <a:pt x="223683" y="149627"/>
                    <a:pt x="225816" y="148911"/>
                    <a:pt x="228659" y="148911"/>
                  </a:cubicBezTo>
                  <a:cubicBezTo>
                    <a:pt x="237190" y="146765"/>
                    <a:pt x="245721" y="146050"/>
                    <a:pt x="254252" y="146050"/>
                  </a:cubicBezTo>
                  <a:close/>
                  <a:moveTo>
                    <a:pt x="393128" y="31750"/>
                  </a:moveTo>
                  <a:cubicBezTo>
                    <a:pt x="383844" y="32464"/>
                    <a:pt x="375273" y="36036"/>
                    <a:pt x="367417" y="41750"/>
                  </a:cubicBezTo>
                  <a:cubicBezTo>
                    <a:pt x="365989" y="42464"/>
                    <a:pt x="365275" y="43893"/>
                    <a:pt x="363847" y="44607"/>
                  </a:cubicBezTo>
                  <a:cubicBezTo>
                    <a:pt x="363132" y="46036"/>
                    <a:pt x="361704" y="46750"/>
                    <a:pt x="360990" y="48178"/>
                  </a:cubicBezTo>
                  <a:cubicBezTo>
                    <a:pt x="356705" y="52464"/>
                    <a:pt x="353848" y="57464"/>
                    <a:pt x="351705" y="63178"/>
                  </a:cubicBezTo>
                  <a:cubicBezTo>
                    <a:pt x="351705" y="65321"/>
                    <a:pt x="350991" y="66750"/>
                    <a:pt x="350991" y="68178"/>
                  </a:cubicBezTo>
                  <a:cubicBezTo>
                    <a:pt x="350277" y="70321"/>
                    <a:pt x="350277" y="71750"/>
                    <a:pt x="349563" y="73892"/>
                  </a:cubicBezTo>
                  <a:cubicBezTo>
                    <a:pt x="348134" y="73178"/>
                    <a:pt x="345992" y="72464"/>
                    <a:pt x="344564" y="71750"/>
                  </a:cubicBezTo>
                  <a:cubicBezTo>
                    <a:pt x="318139" y="60321"/>
                    <a:pt x="290285" y="53893"/>
                    <a:pt x="261718" y="53178"/>
                  </a:cubicBezTo>
                  <a:cubicBezTo>
                    <a:pt x="259575" y="53178"/>
                    <a:pt x="257433" y="53178"/>
                    <a:pt x="255290" y="53178"/>
                  </a:cubicBezTo>
                  <a:cubicBezTo>
                    <a:pt x="243863" y="53178"/>
                    <a:pt x="232436" y="53893"/>
                    <a:pt x="221724" y="56036"/>
                  </a:cubicBezTo>
                  <a:cubicBezTo>
                    <a:pt x="211725" y="57464"/>
                    <a:pt x="201726" y="59607"/>
                    <a:pt x="192442" y="62464"/>
                  </a:cubicBezTo>
                  <a:cubicBezTo>
                    <a:pt x="186729" y="63893"/>
                    <a:pt x="181015" y="66035"/>
                    <a:pt x="176016" y="68178"/>
                  </a:cubicBezTo>
                  <a:cubicBezTo>
                    <a:pt x="173159" y="68892"/>
                    <a:pt x="171016" y="69607"/>
                    <a:pt x="168874" y="71035"/>
                  </a:cubicBezTo>
                  <a:cubicBezTo>
                    <a:pt x="161732" y="73892"/>
                    <a:pt x="153876" y="77464"/>
                    <a:pt x="147448" y="81035"/>
                  </a:cubicBezTo>
                  <a:cubicBezTo>
                    <a:pt x="126023" y="93178"/>
                    <a:pt x="107454" y="108178"/>
                    <a:pt x="91028" y="126035"/>
                  </a:cubicBezTo>
                  <a:cubicBezTo>
                    <a:pt x="85314" y="131749"/>
                    <a:pt x="80315" y="138892"/>
                    <a:pt x="75316" y="145320"/>
                  </a:cubicBezTo>
                  <a:cubicBezTo>
                    <a:pt x="61746" y="163891"/>
                    <a:pt x="51033" y="184605"/>
                    <a:pt x="43891" y="206748"/>
                  </a:cubicBezTo>
                  <a:cubicBezTo>
                    <a:pt x="43177" y="208891"/>
                    <a:pt x="42463" y="211748"/>
                    <a:pt x="41035" y="214605"/>
                  </a:cubicBezTo>
                  <a:cubicBezTo>
                    <a:pt x="37464" y="226747"/>
                    <a:pt x="35321" y="240319"/>
                    <a:pt x="33893" y="253176"/>
                  </a:cubicBezTo>
                  <a:cubicBezTo>
                    <a:pt x="33179" y="261033"/>
                    <a:pt x="32464" y="268175"/>
                    <a:pt x="32464" y="276033"/>
                  </a:cubicBezTo>
                  <a:cubicBezTo>
                    <a:pt x="32464" y="278890"/>
                    <a:pt x="32464" y="281747"/>
                    <a:pt x="32464" y="284604"/>
                  </a:cubicBezTo>
                  <a:cubicBezTo>
                    <a:pt x="33179" y="286032"/>
                    <a:pt x="33179" y="288175"/>
                    <a:pt x="33179" y="289604"/>
                  </a:cubicBezTo>
                  <a:cubicBezTo>
                    <a:pt x="33179" y="291032"/>
                    <a:pt x="33179" y="291747"/>
                    <a:pt x="33179" y="292461"/>
                  </a:cubicBezTo>
                  <a:cubicBezTo>
                    <a:pt x="33179" y="293889"/>
                    <a:pt x="33179" y="296032"/>
                    <a:pt x="33893" y="297461"/>
                  </a:cubicBezTo>
                  <a:cubicBezTo>
                    <a:pt x="33893" y="298889"/>
                    <a:pt x="33893" y="299604"/>
                    <a:pt x="33893" y="300318"/>
                  </a:cubicBezTo>
                  <a:cubicBezTo>
                    <a:pt x="33893" y="302461"/>
                    <a:pt x="34607" y="303889"/>
                    <a:pt x="34607" y="305318"/>
                  </a:cubicBezTo>
                  <a:cubicBezTo>
                    <a:pt x="34607" y="306032"/>
                    <a:pt x="34607" y="307461"/>
                    <a:pt x="35321" y="308889"/>
                  </a:cubicBezTo>
                  <a:cubicBezTo>
                    <a:pt x="35321" y="311032"/>
                    <a:pt x="36035" y="313175"/>
                    <a:pt x="36035" y="315318"/>
                  </a:cubicBezTo>
                  <a:cubicBezTo>
                    <a:pt x="36035" y="315318"/>
                    <a:pt x="36035" y="316032"/>
                    <a:pt x="36035" y="316746"/>
                  </a:cubicBezTo>
                  <a:cubicBezTo>
                    <a:pt x="49605" y="387460"/>
                    <a:pt x="97455" y="448887"/>
                    <a:pt x="163875" y="478887"/>
                  </a:cubicBezTo>
                  <a:cubicBezTo>
                    <a:pt x="160304" y="490315"/>
                    <a:pt x="157447" y="502458"/>
                    <a:pt x="154590" y="514601"/>
                  </a:cubicBezTo>
                  <a:cubicBezTo>
                    <a:pt x="146734" y="549600"/>
                    <a:pt x="142449" y="585314"/>
                    <a:pt x="142449" y="621028"/>
                  </a:cubicBezTo>
                  <a:cubicBezTo>
                    <a:pt x="142449" y="624599"/>
                    <a:pt x="142449" y="627456"/>
                    <a:pt x="142449" y="630313"/>
                  </a:cubicBezTo>
                  <a:cubicBezTo>
                    <a:pt x="143163" y="654599"/>
                    <a:pt x="145306" y="678170"/>
                    <a:pt x="149591" y="701741"/>
                  </a:cubicBezTo>
                  <a:cubicBezTo>
                    <a:pt x="149591" y="705312"/>
                    <a:pt x="150305" y="708884"/>
                    <a:pt x="151019" y="711741"/>
                  </a:cubicBezTo>
                  <a:cubicBezTo>
                    <a:pt x="153162" y="721026"/>
                    <a:pt x="154590" y="729598"/>
                    <a:pt x="156733" y="738169"/>
                  </a:cubicBezTo>
                  <a:cubicBezTo>
                    <a:pt x="158875" y="747455"/>
                    <a:pt x="161732" y="756026"/>
                    <a:pt x="164589" y="764597"/>
                  </a:cubicBezTo>
                  <a:cubicBezTo>
                    <a:pt x="165303" y="767454"/>
                    <a:pt x="166017" y="770312"/>
                    <a:pt x="166731" y="773169"/>
                  </a:cubicBezTo>
                  <a:cubicBezTo>
                    <a:pt x="168874" y="778883"/>
                    <a:pt x="171016" y="784597"/>
                    <a:pt x="173159" y="790311"/>
                  </a:cubicBezTo>
                  <a:cubicBezTo>
                    <a:pt x="175302" y="796025"/>
                    <a:pt x="177444" y="801025"/>
                    <a:pt x="179587" y="806740"/>
                  </a:cubicBezTo>
                  <a:cubicBezTo>
                    <a:pt x="182443" y="812454"/>
                    <a:pt x="184586" y="818168"/>
                    <a:pt x="187443" y="823168"/>
                  </a:cubicBezTo>
                  <a:cubicBezTo>
                    <a:pt x="191014" y="831025"/>
                    <a:pt x="195299" y="838882"/>
                    <a:pt x="199584" y="846739"/>
                  </a:cubicBezTo>
                  <a:cubicBezTo>
                    <a:pt x="201012" y="849596"/>
                    <a:pt x="202441" y="852453"/>
                    <a:pt x="203869" y="855310"/>
                  </a:cubicBezTo>
                  <a:cubicBezTo>
                    <a:pt x="205297" y="858167"/>
                    <a:pt x="207440" y="861739"/>
                    <a:pt x="209582" y="864596"/>
                  </a:cubicBezTo>
                  <a:cubicBezTo>
                    <a:pt x="212439" y="869596"/>
                    <a:pt x="215296" y="874596"/>
                    <a:pt x="218153" y="879596"/>
                  </a:cubicBezTo>
                  <a:cubicBezTo>
                    <a:pt x="221009" y="883881"/>
                    <a:pt x="224580" y="888881"/>
                    <a:pt x="228151" y="893881"/>
                  </a:cubicBezTo>
                  <a:cubicBezTo>
                    <a:pt x="230294" y="897453"/>
                    <a:pt x="233865" y="901738"/>
                    <a:pt x="236721" y="905310"/>
                  </a:cubicBezTo>
                  <a:cubicBezTo>
                    <a:pt x="265289" y="944595"/>
                    <a:pt x="298856" y="978166"/>
                    <a:pt x="336707" y="1006737"/>
                  </a:cubicBezTo>
                  <a:cubicBezTo>
                    <a:pt x="336707" y="1006737"/>
                    <a:pt x="336707" y="1006737"/>
                    <a:pt x="78886" y="1006737"/>
                  </a:cubicBezTo>
                  <a:cubicBezTo>
                    <a:pt x="76030" y="1006737"/>
                    <a:pt x="72459" y="1006737"/>
                    <a:pt x="69602" y="1007451"/>
                  </a:cubicBezTo>
                  <a:cubicBezTo>
                    <a:pt x="66745" y="1008165"/>
                    <a:pt x="64603" y="1008880"/>
                    <a:pt x="61746" y="1009594"/>
                  </a:cubicBezTo>
                  <a:cubicBezTo>
                    <a:pt x="44606" y="1016737"/>
                    <a:pt x="31750" y="1033879"/>
                    <a:pt x="31750" y="1053879"/>
                  </a:cubicBezTo>
                  <a:cubicBezTo>
                    <a:pt x="31750" y="1073879"/>
                    <a:pt x="44606" y="1090307"/>
                    <a:pt x="61746" y="1097450"/>
                  </a:cubicBezTo>
                  <a:cubicBezTo>
                    <a:pt x="64603" y="1098878"/>
                    <a:pt x="66745" y="1099593"/>
                    <a:pt x="69602" y="1099593"/>
                  </a:cubicBezTo>
                  <a:cubicBezTo>
                    <a:pt x="72459" y="1100307"/>
                    <a:pt x="76030" y="1101021"/>
                    <a:pt x="78886" y="1101021"/>
                  </a:cubicBezTo>
                  <a:cubicBezTo>
                    <a:pt x="78886" y="1101021"/>
                    <a:pt x="78886" y="1101021"/>
                    <a:pt x="1075890" y="1101021"/>
                  </a:cubicBezTo>
                  <a:cubicBezTo>
                    <a:pt x="1063748" y="1119592"/>
                    <a:pt x="1066605" y="1145306"/>
                    <a:pt x="1083746" y="1161020"/>
                  </a:cubicBezTo>
                  <a:cubicBezTo>
                    <a:pt x="1091602" y="1168163"/>
                    <a:pt x="1100886" y="1171735"/>
                    <a:pt x="1110885" y="1173163"/>
                  </a:cubicBezTo>
                  <a:cubicBezTo>
                    <a:pt x="1112313" y="1173163"/>
                    <a:pt x="1113741" y="1173163"/>
                    <a:pt x="1115170" y="1173163"/>
                  </a:cubicBezTo>
                  <a:cubicBezTo>
                    <a:pt x="1118026" y="1173163"/>
                    <a:pt x="1120169" y="1173163"/>
                    <a:pt x="1122312" y="1172449"/>
                  </a:cubicBezTo>
                  <a:cubicBezTo>
                    <a:pt x="1124454" y="1172449"/>
                    <a:pt x="1126597" y="1171735"/>
                    <a:pt x="1128739" y="1171020"/>
                  </a:cubicBezTo>
                  <a:cubicBezTo>
                    <a:pt x="1136595" y="1168878"/>
                    <a:pt x="1144451" y="1164592"/>
                    <a:pt x="1150165" y="1158163"/>
                  </a:cubicBezTo>
                  <a:cubicBezTo>
                    <a:pt x="1150165" y="1158163"/>
                    <a:pt x="1150165" y="1158163"/>
                    <a:pt x="1216584" y="1085307"/>
                  </a:cubicBezTo>
                  <a:cubicBezTo>
                    <a:pt x="1216584" y="1085307"/>
                    <a:pt x="1216584" y="1085307"/>
                    <a:pt x="1218012" y="1083879"/>
                  </a:cubicBezTo>
                  <a:cubicBezTo>
                    <a:pt x="1218012" y="1083879"/>
                    <a:pt x="1218012" y="1083879"/>
                    <a:pt x="1218012" y="1083164"/>
                  </a:cubicBezTo>
                  <a:cubicBezTo>
                    <a:pt x="1218012" y="1083164"/>
                    <a:pt x="1218012" y="1083164"/>
                    <a:pt x="1218727" y="1083164"/>
                  </a:cubicBezTo>
                  <a:cubicBezTo>
                    <a:pt x="1218727" y="1082450"/>
                    <a:pt x="1218727" y="1082450"/>
                    <a:pt x="1218727" y="1082450"/>
                  </a:cubicBezTo>
                  <a:cubicBezTo>
                    <a:pt x="1218727" y="1082450"/>
                    <a:pt x="1218727" y="1081736"/>
                    <a:pt x="1219441" y="1081736"/>
                  </a:cubicBezTo>
                  <a:cubicBezTo>
                    <a:pt x="1219441" y="1081736"/>
                    <a:pt x="1219441" y="1081736"/>
                    <a:pt x="1219441" y="1081022"/>
                  </a:cubicBezTo>
                  <a:cubicBezTo>
                    <a:pt x="1219441" y="1081022"/>
                    <a:pt x="1219441" y="1081022"/>
                    <a:pt x="1220155" y="1081022"/>
                  </a:cubicBezTo>
                  <a:cubicBezTo>
                    <a:pt x="1220155" y="1080307"/>
                    <a:pt x="1220869" y="1078879"/>
                    <a:pt x="1221583" y="1078164"/>
                  </a:cubicBezTo>
                  <a:cubicBezTo>
                    <a:pt x="1221583" y="1077450"/>
                    <a:pt x="1222298" y="1077450"/>
                    <a:pt x="1222298" y="1077450"/>
                  </a:cubicBezTo>
                  <a:cubicBezTo>
                    <a:pt x="1223012" y="1076022"/>
                    <a:pt x="1223012" y="1075307"/>
                    <a:pt x="1223726" y="1073879"/>
                  </a:cubicBezTo>
                  <a:cubicBezTo>
                    <a:pt x="1223726" y="1073879"/>
                    <a:pt x="1223726" y="1073879"/>
                    <a:pt x="1224440" y="1073879"/>
                  </a:cubicBezTo>
                  <a:cubicBezTo>
                    <a:pt x="1224440" y="1073879"/>
                    <a:pt x="1224440" y="1073879"/>
                    <a:pt x="1224440" y="1073165"/>
                  </a:cubicBezTo>
                  <a:cubicBezTo>
                    <a:pt x="1224440" y="1072450"/>
                    <a:pt x="1225154" y="1071736"/>
                    <a:pt x="1225154" y="1071022"/>
                  </a:cubicBezTo>
                  <a:cubicBezTo>
                    <a:pt x="1225154" y="1071022"/>
                    <a:pt x="1225154" y="1070307"/>
                    <a:pt x="1225868" y="1070307"/>
                  </a:cubicBezTo>
                  <a:cubicBezTo>
                    <a:pt x="1225868" y="1070307"/>
                    <a:pt x="1225868" y="1070307"/>
                    <a:pt x="1225868" y="1068879"/>
                  </a:cubicBezTo>
                  <a:cubicBezTo>
                    <a:pt x="1226583" y="1067450"/>
                    <a:pt x="1226583" y="1066736"/>
                    <a:pt x="1227297" y="1065307"/>
                  </a:cubicBezTo>
                  <a:cubicBezTo>
                    <a:pt x="1227297" y="1065307"/>
                    <a:pt x="1227297" y="1065307"/>
                    <a:pt x="1227297" y="1064593"/>
                  </a:cubicBezTo>
                  <a:cubicBezTo>
                    <a:pt x="1227297" y="1063165"/>
                    <a:pt x="1228011" y="1062450"/>
                    <a:pt x="1228011" y="1061022"/>
                  </a:cubicBezTo>
                  <a:cubicBezTo>
                    <a:pt x="1228011" y="1060308"/>
                    <a:pt x="1228011" y="1060308"/>
                    <a:pt x="1228011" y="1059593"/>
                  </a:cubicBezTo>
                  <a:cubicBezTo>
                    <a:pt x="1228011" y="1059593"/>
                    <a:pt x="1228011" y="1059593"/>
                    <a:pt x="1228011" y="1058879"/>
                  </a:cubicBezTo>
                  <a:cubicBezTo>
                    <a:pt x="1228011" y="1058165"/>
                    <a:pt x="1228725" y="1057450"/>
                    <a:pt x="1228725" y="1056736"/>
                  </a:cubicBezTo>
                  <a:cubicBezTo>
                    <a:pt x="1228725" y="1056022"/>
                    <a:pt x="1228725" y="1056022"/>
                    <a:pt x="1228725" y="1056022"/>
                  </a:cubicBezTo>
                  <a:cubicBezTo>
                    <a:pt x="1228725" y="1055308"/>
                    <a:pt x="1228725" y="1054593"/>
                    <a:pt x="1228725" y="1053879"/>
                  </a:cubicBezTo>
                  <a:cubicBezTo>
                    <a:pt x="1228725" y="1053165"/>
                    <a:pt x="1228725" y="1052451"/>
                    <a:pt x="1228725" y="1051736"/>
                  </a:cubicBezTo>
                  <a:cubicBezTo>
                    <a:pt x="1228725" y="1051022"/>
                    <a:pt x="1228725" y="1051022"/>
                    <a:pt x="1228725" y="1051022"/>
                  </a:cubicBezTo>
                  <a:cubicBezTo>
                    <a:pt x="1228011" y="1049593"/>
                    <a:pt x="1228011" y="1048879"/>
                    <a:pt x="1228011" y="1047451"/>
                  </a:cubicBezTo>
                  <a:cubicBezTo>
                    <a:pt x="1228011" y="1046736"/>
                    <a:pt x="1228011" y="1046736"/>
                    <a:pt x="1228011" y="1046022"/>
                  </a:cubicBezTo>
                  <a:cubicBezTo>
                    <a:pt x="1228011" y="1046022"/>
                    <a:pt x="1228011" y="1045308"/>
                    <a:pt x="1227297" y="1044593"/>
                  </a:cubicBezTo>
                  <a:cubicBezTo>
                    <a:pt x="1227297" y="1043879"/>
                    <a:pt x="1227297" y="1043165"/>
                    <a:pt x="1227297" y="1043165"/>
                  </a:cubicBezTo>
                  <a:cubicBezTo>
                    <a:pt x="1227297" y="1043165"/>
                    <a:pt x="1227297" y="1043165"/>
                    <a:pt x="1227297" y="1041736"/>
                  </a:cubicBezTo>
                  <a:cubicBezTo>
                    <a:pt x="1226583" y="1040308"/>
                    <a:pt x="1226583" y="1039594"/>
                    <a:pt x="1225868" y="1038165"/>
                  </a:cubicBezTo>
                  <a:cubicBezTo>
                    <a:pt x="1225868" y="1038165"/>
                    <a:pt x="1225868" y="1038165"/>
                    <a:pt x="1225868" y="1037451"/>
                  </a:cubicBezTo>
                  <a:cubicBezTo>
                    <a:pt x="1225154" y="1036022"/>
                    <a:pt x="1225154" y="1035308"/>
                    <a:pt x="1224440" y="1034594"/>
                  </a:cubicBezTo>
                  <a:cubicBezTo>
                    <a:pt x="1224440" y="1033879"/>
                    <a:pt x="1223726" y="1033879"/>
                    <a:pt x="1223726" y="1033165"/>
                  </a:cubicBezTo>
                  <a:cubicBezTo>
                    <a:pt x="1223012" y="1032451"/>
                    <a:pt x="1223012" y="1031022"/>
                    <a:pt x="1222298" y="1030308"/>
                  </a:cubicBezTo>
                  <a:cubicBezTo>
                    <a:pt x="1222298" y="1029594"/>
                    <a:pt x="1221583" y="1029594"/>
                    <a:pt x="1221583" y="1028879"/>
                  </a:cubicBezTo>
                  <a:cubicBezTo>
                    <a:pt x="1220869" y="1028165"/>
                    <a:pt x="1220155" y="1027451"/>
                    <a:pt x="1219441" y="1026022"/>
                  </a:cubicBezTo>
                  <a:cubicBezTo>
                    <a:pt x="1219441" y="1026022"/>
                    <a:pt x="1219441" y="1026022"/>
                    <a:pt x="1218727" y="1025308"/>
                  </a:cubicBezTo>
                  <a:cubicBezTo>
                    <a:pt x="1218727" y="1025308"/>
                    <a:pt x="1218727" y="1025308"/>
                    <a:pt x="1218727" y="1024594"/>
                  </a:cubicBezTo>
                  <a:cubicBezTo>
                    <a:pt x="1218727" y="1024594"/>
                    <a:pt x="1218727" y="1024594"/>
                    <a:pt x="1218012" y="1023879"/>
                  </a:cubicBezTo>
                  <a:cubicBezTo>
                    <a:pt x="1218012" y="1023879"/>
                    <a:pt x="1218012" y="1023879"/>
                    <a:pt x="1216584" y="1022451"/>
                  </a:cubicBezTo>
                  <a:cubicBezTo>
                    <a:pt x="1216584" y="1022451"/>
                    <a:pt x="1216584" y="1022451"/>
                    <a:pt x="1216584" y="1021737"/>
                  </a:cubicBezTo>
                  <a:cubicBezTo>
                    <a:pt x="1216584" y="1021737"/>
                    <a:pt x="1216584" y="1021737"/>
                    <a:pt x="1150165" y="949595"/>
                  </a:cubicBezTo>
                  <a:cubicBezTo>
                    <a:pt x="1148022" y="946738"/>
                    <a:pt x="1145880" y="944595"/>
                    <a:pt x="1143023" y="943166"/>
                  </a:cubicBezTo>
                  <a:cubicBezTo>
                    <a:pt x="1140880" y="941738"/>
                    <a:pt x="1139452" y="940309"/>
                    <a:pt x="1137309" y="939595"/>
                  </a:cubicBezTo>
                  <a:cubicBezTo>
                    <a:pt x="1136595" y="938881"/>
                    <a:pt x="1135167" y="938881"/>
                    <a:pt x="1134453" y="938166"/>
                  </a:cubicBezTo>
                  <a:cubicBezTo>
                    <a:pt x="1133739" y="937452"/>
                    <a:pt x="1132310" y="937452"/>
                    <a:pt x="1131596" y="936738"/>
                  </a:cubicBezTo>
                  <a:cubicBezTo>
                    <a:pt x="1126597" y="935309"/>
                    <a:pt x="1120883" y="933881"/>
                    <a:pt x="1115170" y="933881"/>
                  </a:cubicBezTo>
                  <a:cubicBezTo>
                    <a:pt x="1105171" y="933881"/>
                    <a:pt x="1095172" y="937452"/>
                    <a:pt x="1087316" y="943881"/>
                  </a:cubicBezTo>
                  <a:cubicBezTo>
                    <a:pt x="1085888" y="944595"/>
                    <a:pt x="1084460" y="945309"/>
                    <a:pt x="1083746" y="946023"/>
                  </a:cubicBezTo>
                  <a:cubicBezTo>
                    <a:pt x="1082317" y="947452"/>
                    <a:pt x="1081603" y="948166"/>
                    <a:pt x="1080175" y="949595"/>
                  </a:cubicBezTo>
                  <a:cubicBezTo>
                    <a:pt x="1080175" y="950309"/>
                    <a:pt x="1079460" y="950309"/>
                    <a:pt x="1079460" y="951023"/>
                  </a:cubicBezTo>
                  <a:cubicBezTo>
                    <a:pt x="1078746" y="951738"/>
                    <a:pt x="1078032" y="952452"/>
                    <a:pt x="1078032" y="953166"/>
                  </a:cubicBezTo>
                  <a:cubicBezTo>
                    <a:pt x="1077318" y="953880"/>
                    <a:pt x="1076604" y="953880"/>
                    <a:pt x="1076604" y="954595"/>
                  </a:cubicBezTo>
                  <a:cubicBezTo>
                    <a:pt x="1075890" y="955309"/>
                    <a:pt x="1075890" y="956023"/>
                    <a:pt x="1075175" y="956738"/>
                  </a:cubicBezTo>
                  <a:cubicBezTo>
                    <a:pt x="1075175" y="957452"/>
                    <a:pt x="1074461" y="958166"/>
                    <a:pt x="1073747" y="958880"/>
                  </a:cubicBezTo>
                  <a:cubicBezTo>
                    <a:pt x="1073747" y="959595"/>
                    <a:pt x="1073747" y="959595"/>
                    <a:pt x="1073033" y="960309"/>
                  </a:cubicBezTo>
                  <a:cubicBezTo>
                    <a:pt x="1073033" y="961023"/>
                    <a:pt x="1072319" y="961737"/>
                    <a:pt x="1072319" y="962452"/>
                  </a:cubicBezTo>
                  <a:cubicBezTo>
                    <a:pt x="1071604" y="963166"/>
                    <a:pt x="1071604" y="963880"/>
                    <a:pt x="1071604" y="963880"/>
                  </a:cubicBezTo>
                  <a:cubicBezTo>
                    <a:pt x="1070890" y="964595"/>
                    <a:pt x="1070890" y="966023"/>
                    <a:pt x="1070890" y="966737"/>
                  </a:cubicBezTo>
                  <a:cubicBezTo>
                    <a:pt x="1070176" y="967452"/>
                    <a:pt x="1070176" y="967452"/>
                    <a:pt x="1070176" y="968166"/>
                  </a:cubicBezTo>
                  <a:cubicBezTo>
                    <a:pt x="1070176" y="968880"/>
                    <a:pt x="1069462" y="969595"/>
                    <a:pt x="1069462" y="971023"/>
                  </a:cubicBezTo>
                  <a:cubicBezTo>
                    <a:pt x="1069462" y="971023"/>
                    <a:pt x="1069462" y="971023"/>
                    <a:pt x="1069462" y="971737"/>
                  </a:cubicBezTo>
                  <a:cubicBezTo>
                    <a:pt x="1068748" y="973166"/>
                    <a:pt x="1068748" y="973880"/>
                    <a:pt x="1068748" y="975309"/>
                  </a:cubicBezTo>
                  <a:cubicBezTo>
                    <a:pt x="1068748" y="975309"/>
                    <a:pt x="1068748" y="975309"/>
                    <a:pt x="1068748" y="976023"/>
                  </a:cubicBezTo>
                  <a:cubicBezTo>
                    <a:pt x="1068748" y="976737"/>
                    <a:pt x="1068748" y="978166"/>
                    <a:pt x="1068033" y="978880"/>
                  </a:cubicBezTo>
                  <a:cubicBezTo>
                    <a:pt x="1068033" y="979594"/>
                    <a:pt x="1068033" y="981023"/>
                    <a:pt x="1068033" y="981737"/>
                  </a:cubicBezTo>
                  <a:cubicBezTo>
                    <a:pt x="1068033" y="982451"/>
                    <a:pt x="1068033" y="983166"/>
                    <a:pt x="1068748" y="983880"/>
                  </a:cubicBezTo>
                  <a:cubicBezTo>
                    <a:pt x="1068748" y="985309"/>
                    <a:pt x="1068748" y="986023"/>
                    <a:pt x="1068748" y="987451"/>
                  </a:cubicBezTo>
                  <a:cubicBezTo>
                    <a:pt x="1068748" y="988880"/>
                    <a:pt x="1069462" y="990309"/>
                    <a:pt x="1069462" y="991023"/>
                  </a:cubicBezTo>
                  <a:cubicBezTo>
                    <a:pt x="1069462" y="991023"/>
                    <a:pt x="1069462" y="991023"/>
                    <a:pt x="1069462" y="991737"/>
                  </a:cubicBezTo>
                  <a:cubicBezTo>
                    <a:pt x="1069462" y="992451"/>
                    <a:pt x="1070176" y="993880"/>
                    <a:pt x="1070176" y="995308"/>
                  </a:cubicBezTo>
                  <a:cubicBezTo>
                    <a:pt x="1070890" y="996737"/>
                    <a:pt x="1071604" y="997451"/>
                    <a:pt x="1071604" y="998880"/>
                  </a:cubicBezTo>
                  <a:cubicBezTo>
                    <a:pt x="1071604" y="998880"/>
                    <a:pt x="1071604" y="998880"/>
                    <a:pt x="1071604" y="999594"/>
                  </a:cubicBezTo>
                  <a:cubicBezTo>
                    <a:pt x="1072319" y="1000308"/>
                    <a:pt x="1073033" y="1001737"/>
                    <a:pt x="1073747" y="1002451"/>
                  </a:cubicBezTo>
                  <a:cubicBezTo>
                    <a:pt x="1073747" y="1003165"/>
                    <a:pt x="1073747" y="1003165"/>
                    <a:pt x="1073747" y="1003165"/>
                  </a:cubicBezTo>
                  <a:cubicBezTo>
                    <a:pt x="1074461" y="1003880"/>
                    <a:pt x="1075175" y="1005308"/>
                    <a:pt x="1075890" y="1006737"/>
                  </a:cubicBezTo>
                  <a:cubicBezTo>
                    <a:pt x="1075890" y="1006737"/>
                    <a:pt x="1075890" y="1006737"/>
                    <a:pt x="908056" y="1006737"/>
                  </a:cubicBezTo>
                  <a:cubicBezTo>
                    <a:pt x="948764" y="976023"/>
                    <a:pt x="985188" y="939595"/>
                    <a:pt x="1014470" y="897453"/>
                  </a:cubicBezTo>
                  <a:cubicBezTo>
                    <a:pt x="1015898" y="896024"/>
                    <a:pt x="1016612" y="894596"/>
                    <a:pt x="1017326" y="893881"/>
                  </a:cubicBezTo>
                  <a:cubicBezTo>
                    <a:pt x="1019469" y="891024"/>
                    <a:pt x="1020897" y="888881"/>
                    <a:pt x="1022326" y="886024"/>
                  </a:cubicBezTo>
                  <a:cubicBezTo>
                    <a:pt x="1075175" y="808168"/>
                    <a:pt x="1102314" y="716741"/>
                    <a:pt x="1102314" y="621028"/>
                  </a:cubicBezTo>
                  <a:cubicBezTo>
                    <a:pt x="1102314" y="617456"/>
                    <a:pt x="1102314" y="613171"/>
                    <a:pt x="1102314" y="608885"/>
                  </a:cubicBezTo>
                  <a:cubicBezTo>
                    <a:pt x="1102314" y="604599"/>
                    <a:pt x="1102314" y="600314"/>
                    <a:pt x="1102314" y="596742"/>
                  </a:cubicBezTo>
                  <a:cubicBezTo>
                    <a:pt x="1101600" y="596028"/>
                    <a:pt x="1101600" y="596028"/>
                    <a:pt x="1101600" y="596028"/>
                  </a:cubicBezTo>
                  <a:cubicBezTo>
                    <a:pt x="1101600" y="591743"/>
                    <a:pt x="1101600" y="588171"/>
                    <a:pt x="1100886" y="584600"/>
                  </a:cubicBezTo>
                  <a:cubicBezTo>
                    <a:pt x="1100886" y="580314"/>
                    <a:pt x="1100886" y="576743"/>
                    <a:pt x="1100172" y="573171"/>
                  </a:cubicBezTo>
                  <a:cubicBezTo>
                    <a:pt x="1100172" y="572457"/>
                    <a:pt x="1100172" y="572457"/>
                    <a:pt x="1100172" y="571743"/>
                  </a:cubicBezTo>
                  <a:cubicBezTo>
                    <a:pt x="1099458" y="568171"/>
                    <a:pt x="1099458" y="564600"/>
                    <a:pt x="1098743" y="561029"/>
                  </a:cubicBezTo>
                  <a:cubicBezTo>
                    <a:pt x="1098029" y="556743"/>
                    <a:pt x="1097315" y="551743"/>
                    <a:pt x="1096601" y="547457"/>
                  </a:cubicBezTo>
                  <a:cubicBezTo>
                    <a:pt x="1096601" y="545315"/>
                    <a:pt x="1096601" y="543886"/>
                    <a:pt x="1095887" y="541743"/>
                  </a:cubicBezTo>
                  <a:cubicBezTo>
                    <a:pt x="1095887" y="538886"/>
                    <a:pt x="1095172" y="536743"/>
                    <a:pt x="1094458" y="533886"/>
                  </a:cubicBezTo>
                  <a:cubicBezTo>
                    <a:pt x="1093744" y="529600"/>
                    <a:pt x="1093030" y="525315"/>
                    <a:pt x="1092316" y="521029"/>
                  </a:cubicBezTo>
                  <a:cubicBezTo>
                    <a:pt x="1091602" y="519601"/>
                    <a:pt x="1091602" y="518886"/>
                    <a:pt x="1091602" y="517458"/>
                  </a:cubicBezTo>
                  <a:cubicBezTo>
                    <a:pt x="1090887" y="513886"/>
                    <a:pt x="1089459" y="511029"/>
                    <a:pt x="1088745" y="507458"/>
                  </a:cubicBezTo>
                  <a:cubicBezTo>
                    <a:pt x="1083031" y="482458"/>
                    <a:pt x="1075175" y="458173"/>
                    <a:pt x="1065177" y="434602"/>
                  </a:cubicBezTo>
                  <a:cubicBezTo>
                    <a:pt x="1040894" y="377460"/>
                    <a:pt x="1005899" y="326746"/>
                    <a:pt x="962334" y="282461"/>
                  </a:cubicBezTo>
                  <a:cubicBezTo>
                    <a:pt x="918054" y="238176"/>
                    <a:pt x="866633" y="203891"/>
                    <a:pt x="809498" y="179605"/>
                  </a:cubicBezTo>
                  <a:cubicBezTo>
                    <a:pt x="753792" y="156034"/>
                    <a:pt x="695229" y="143891"/>
                    <a:pt x="634523" y="141749"/>
                  </a:cubicBezTo>
                  <a:cubicBezTo>
                    <a:pt x="631666" y="141749"/>
                    <a:pt x="629524" y="141749"/>
                    <a:pt x="626667" y="141749"/>
                  </a:cubicBezTo>
                  <a:cubicBezTo>
                    <a:pt x="625238" y="141749"/>
                    <a:pt x="623810" y="141749"/>
                    <a:pt x="622382" y="141749"/>
                  </a:cubicBezTo>
                  <a:cubicBezTo>
                    <a:pt x="563104" y="141749"/>
                    <a:pt x="505255" y="152463"/>
                    <a:pt x="450977" y="173891"/>
                  </a:cubicBezTo>
                  <a:cubicBezTo>
                    <a:pt x="450977" y="173891"/>
                    <a:pt x="450977" y="173891"/>
                    <a:pt x="443835" y="75321"/>
                  </a:cubicBezTo>
                  <a:cubicBezTo>
                    <a:pt x="441693" y="51036"/>
                    <a:pt x="420981" y="31750"/>
                    <a:pt x="396699" y="31750"/>
                  </a:cubicBezTo>
                  <a:cubicBezTo>
                    <a:pt x="395985" y="31750"/>
                    <a:pt x="395985" y="31750"/>
                    <a:pt x="395271" y="31750"/>
                  </a:cubicBezTo>
                  <a:cubicBezTo>
                    <a:pt x="394556" y="31750"/>
                    <a:pt x="393842" y="31750"/>
                    <a:pt x="393128" y="31750"/>
                  </a:cubicBezTo>
                  <a:close/>
                  <a:moveTo>
                    <a:pt x="390862" y="0"/>
                  </a:moveTo>
                  <a:cubicBezTo>
                    <a:pt x="393005" y="0"/>
                    <a:pt x="394435" y="0"/>
                    <a:pt x="396578" y="0"/>
                  </a:cubicBezTo>
                  <a:cubicBezTo>
                    <a:pt x="437308" y="0"/>
                    <a:pt x="471607" y="32160"/>
                    <a:pt x="475179" y="72895"/>
                  </a:cubicBezTo>
                  <a:cubicBezTo>
                    <a:pt x="475179" y="72895"/>
                    <a:pt x="475179" y="72895"/>
                    <a:pt x="479467" y="130783"/>
                  </a:cubicBezTo>
                  <a:cubicBezTo>
                    <a:pt x="525198" y="117204"/>
                    <a:pt x="573788" y="110057"/>
                    <a:pt x="622378" y="110057"/>
                  </a:cubicBezTo>
                  <a:cubicBezTo>
                    <a:pt x="904627" y="110057"/>
                    <a:pt x="1133999" y="340177"/>
                    <a:pt x="1133999" y="621038"/>
                  </a:cubicBezTo>
                  <a:cubicBezTo>
                    <a:pt x="1133999" y="726092"/>
                    <a:pt x="1102559" y="826859"/>
                    <a:pt x="1043251" y="911903"/>
                  </a:cubicBezTo>
                  <a:cubicBezTo>
                    <a:pt x="1027530" y="934058"/>
                    <a:pt x="1010381" y="955498"/>
                    <a:pt x="991803" y="975508"/>
                  </a:cubicBezTo>
                  <a:cubicBezTo>
                    <a:pt x="991803" y="975508"/>
                    <a:pt x="991803" y="975508"/>
                    <a:pt x="1037534" y="975508"/>
                  </a:cubicBezTo>
                  <a:cubicBezTo>
                    <a:pt x="1038963" y="956212"/>
                    <a:pt x="1047538" y="936916"/>
                    <a:pt x="1062543" y="923338"/>
                  </a:cubicBezTo>
                  <a:cubicBezTo>
                    <a:pt x="1077549" y="909759"/>
                    <a:pt x="1096128" y="902613"/>
                    <a:pt x="1115421" y="902613"/>
                  </a:cubicBezTo>
                  <a:cubicBezTo>
                    <a:pt x="1137572" y="902613"/>
                    <a:pt x="1159008" y="911903"/>
                    <a:pt x="1174014" y="928341"/>
                  </a:cubicBezTo>
                  <a:cubicBezTo>
                    <a:pt x="1174014" y="928341"/>
                    <a:pt x="1174014" y="928341"/>
                    <a:pt x="1240468" y="1001236"/>
                  </a:cubicBezTo>
                  <a:cubicBezTo>
                    <a:pt x="1240468" y="1001236"/>
                    <a:pt x="1240468" y="1001236"/>
                    <a:pt x="1240468" y="1001950"/>
                  </a:cubicBezTo>
                  <a:cubicBezTo>
                    <a:pt x="1240468" y="1001950"/>
                    <a:pt x="1240468" y="1001950"/>
                    <a:pt x="1241897" y="1003380"/>
                  </a:cubicBezTo>
                  <a:cubicBezTo>
                    <a:pt x="1241897" y="1003380"/>
                    <a:pt x="1241897" y="1003380"/>
                    <a:pt x="1243326" y="1004809"/>
                  </a:cubicBezTo>
                  <a:cubicBezTo>
                    <a:pt x="1243326" y="1004809"/>
                    <a:pt x="1243326" y="1004809"/>
                    <a:pt x="1244040" y="1006238"/>
                  </a:cubicBezTo>
                  <a:cubicBezTo>
                    <a:pt x="1244040" y="1006238"/>
                    <a:pt x="1244040" y="1006238"/>
                    <a:pt x="1244755" y="1006953"/>
                  </a:cubicBezTo>
                  <a:cubicBezTo>
                    <a:pt x="1244755" y="1006953"/>
                    <a:pt x="1245470" y="1007668"/>
                    <a:pt x="1245470" y="1008382"/>
                  </a:cubicBezTo>
                  <a:cubicBezTo>
                    <a:pt x="1246899" y="1009812"/>
                    <a:pt x="1247613" y="1011241"/>
                    <a:pt x="1248328" y="1012670"/>
                  </a:cubicBezTo>
                  <a:cubicBezTo>
                    <a:pt x="1249042" y="1013385"/>
                    <a:pt x="1249757" y="1014100"/>
                    <a:pt x="1249757" y="1014814"/>
                  </a:cubicBezTo>
                  <a:cubicBezTo>
                    <a:pt x="1250471" y="1016244"/>
                    <a:pt x="1251901" y="1017673"/>
                    <a:pt x="1252615" y="1019817"/>
                  </a:cubicBezTo>
                  <a:cubicBezTo>
                    <a:pt x="1252615" y="1020531"/>
                    <a:pt x="1253330" y="1021246"/>
                    <a:pt x="1253330" y="1021961"/>
                  </a:cubicBezTo>
                  <a:cubicBezTo>
                    <a:pt x="1254044" y="1023390"/>
                    <a:pt x="1254759" y="1024819"/>
                    <a:pt x="1255473" y="1026963"/>
                  </a:cubicBezTo>
                  <a:cubicBezTo>
                    <a:pt x="1255473" y="1026963"/>
                    <a:pt x="1256188" y="1027678"/>
                    <a:pt x="1256188" y="1028393"/>
                  </a:cubicBezTo>
                  <a:cubicBezTo>
                    <a:pt x="1256902" y="1030537"/>
                    <a:pt x="1257617" y="1032681"/>
                    <a:pt x="1257617" y="1034110"/>
                  </a:cubicBezTo>
                  <a:cubicBezTo>
                    <a:pt x="1257617" y="1034110"/>
                    <a:pt x="1257617" y="1034110"/>
                    <a:pt x="1257617" y="1034825"/>
                  </a:cubicBezTo>
                  <a:cubicBezTo>
                    <a:pt x="1257617" y="1034825"/>
                    <a:pt x="1257617" y="1034825"/>
                    <a:pt x="1258332" y="1035539"/>
                  </a:cubicBezTo>
                  <a:cubicBezTo>
                    <a:pt x="1258332" y="1035539"/>
                    <a:pt x="1258332" y="1035539"/>
                    <a:pt x="1258332" y="1036254"/>
                  </a:cubicBezTo>
                  <a:cubicBezTo>
                    <a:pt x="1258332" y="1037683"/>
                    <a:pt x="1259046" y="1039827"/>
                    <a:pt x="1259046" y="1041257"/>
                  </a:cubicBezTo>
                  <a:cubicBezTo>
                    <a:pt x="1259761" y="1042686"/>
                    <a:pt x="1259761" y="1043401"/>
                    <a:pt x="1259761" y="1044115"/>
                  </a:cubicBezTo>
                  <a:cubicBezTo>
                    <a:pt x="1259761" y="1045544"/>
                    <a:pt x="1259761" y="1047688"/>
                    <a:pt x="1260475" y="1049118"/>
                  </a:cubicBezTo>
                  <a:cubicBezTo>
                    <a:pt x="1260475" y="1049118"/>
                    <a:pt x="1260475" y="1049118"/>
                    <a:pt x="1260475" y="1049832"/>
                  </a:cubicBezTo>
                  <a:cubicBezTo>
                    <a:pt x="1260475" y="1051262"/>
                    <a:pt x="1260475" y="1052691"/>
                    <a:pt x="1260475" y="1054120"/>
                  </a:cubicBezTo>
                  <a:cubicBezTo>
                    <a:pt x="1260475" y="1055550"/>
                    <a:pt x="1260475" y="1056979"/>
                    <a:pt x="1260475" y="1058408"/>
                  </a:cubicBezTo>
                  <a:cubicBezTo>
                    <a:pt x="1259761" y="1060552"/>
                    <a:pt x="1259761" y="1062696"/>
                    <a:pt x="1259761" y="1064126"/>
                  </a:cubicBezTo>
                  <a:cubicBezTo>
                    <a:pt x="1259761" y="1064126"/>
                    <a:pt x="1259761" y="1064126"/>
                    <a:pt x="1259761" y="1064840"/>
                  </a:cubicBezTo>
                  <a:cubicBezTo>
                    <a:pt x="1259761" y="1064840"/>
                    <a:pt x="1259761" y="1064840"/>
                    <a:pt x="1259046" y="1065555"/>
                  </a:cubicBezTo>
                  <a:cubicBezTo>
                    <a:pt x="1259046" y="1065555"/>
                    <a:pt x="1259046" y="1065555"/>
                    <a:pt x="1259046" y="1066270"/>
                  </a:cubicBezTo>
                  <a:cubicBezTo>
                    <a:pt x="1259046" y="1068414"/>
                    <a:pt x="1258332" y="1069843"/>
                    <a:pt x="1258332" y="1071987"/>
                  </a:cubicBezTo>
                  <a:cubicBezTo>
                    <a:pt x="1258332" y="1071987"/>
                    <a:pt x="1258332" y="1071987"/>
                    <a:pt x="1257617" y="1073416"/>
                  </a:cubicBezTo>
                  <a:cubicBezTo>
                    <a:pt x="1257617" y="1075560"/>
                    <a:pt x="1256902" y="1077704"/>
                    <a:pt x="1256188" y="1079133"/>
                  </a:cubicBezTo>
                  <a:cubicBezTo>
                    <a:pt x="1256188" y="1079133"/>
                    <a:pt x="1256188" y="1079133"/>
                    <a:pt x="1256188" y="1079848"/>
                  </a:cubicBezTo>
                  <a:cubicBezTo>
                    <a:pt x="1256188" y="1079848"/>
                    <a:pt x="1256188" y="1079848"/>
                    <a:pt x="1255473" y="1080563"/>
                  </a:cubicBezTo>
                  <a:cubicBezTo>
                    <a:pt x="1255473" y="1080563"/>
                    <a:pt x="1255473" y="1080563"/>
                    <a:pt x="1255473" y="1081277"/>
                  </a:cubicBezTo>
                  <a:cubicBezTo>
                    <a:pt x="1254759" y="1082707"/>
                    <a:pt x="1254044" y="1084851"/>
                    <a:pt x="1253330" y="1086280"/>
                  </a:cubicBezTo>
                  <a:cubicBezTo>
                    <a:pt x="1253330" y="1086280"/>
                    <a:pt x="1253330" y="1086280"/>
                    <a:pt x="1253330" y="1086995"/>
                  </a:cubicBezTo>
                  <a:cubicBezTo>
                    <a:pt x="1253330" y="1086995"/>
                    <a:pt x="1253330" y="1086995"/>
                    <a:pt x="1252615" y="1086995"/>
                  </a:cubicBezTo>
                  <a:cubicBezTo>
                    <a:pt x="1252615" y="1086995"/>
                    <a:pt x="1252615" y="1086995"/>
                    <a:pt x="1252615" y="1087709"/>
                  </a:cubicBezTo>
                  <a:cubicBezTo>
                    <a:pt x="1252615" y="1087709"/>
                    <a:pt x="1252615" y="1087709"/>
                    <a:pt x="1252615" y="1088424"/>
                  </a:cubicBezTo>
                  <a:cubicBezTo>
                    <a:pt x="1251901" y="1089853"/>
                    <a:pt x="1250471" y="1091997"/>
                    <a:pt x="1249757" y="1093427"/>
                  </a:cubicBezTo>
                  <a:cubicBezTo>
                    <a:pt x="1249757" y="1093427"/>
                    <a:pt x="1249757" y="1093427"/>
                    <a:pt x="1249042" y="1094856"/>
                  </a:cubicBezTo>
                  <a:cubicBezTo>
                    <a:pt x="1247613" y="1096285"/>
                    <a:pt x="1246899" y="1097715"/>
                    <a:pt x="1246184" y="1099144"/>
                  </a:cubicBezTo>
                  <a:cubicBezTo>
                    <a:pt x="1246184" y="1099144"/>
                    <a:pt x="1246184" y="1099144"/>
                    <a:pt x="1245470" y="1099144"/>
                  </a:cubicBezTo>
                  <a:cubicBezTo>
                    <a:pt x="1245470" y="1099144"/>
                    <a:pt x="1245470" y="1099144"/>
                    <a:pt x="1245470" y="1099858"/>
                  </a:cubicBezTo>
                  <a:cubicBezTo>
                    <a:pt x="1245470" y="1099858"/>
                    <a:pt x="1245470" y="1099858"/>
                    <a:pt x="1244755" y="1100573"/>
                  </a:cubicBezTo>
                  <a:cubicBezTo>
                    <a:pt x="1244755" y="1100573"/>
                    <a:pt x="1244755" y="1100573"/>
                    <a:pt x="1244040" y="1101288"/>
                  </a:cubicBezTo>
                  <a:cubicBezTo>
                    <a:pt x="1244040" y="1101288"/>
                    <a:pt x="1244040" y="1101288"/>
                    <a:pt x="1243326" y="1102717"/>
                  </a:cubicBezTo>
                  <a:cubicBezTo>
                    <a:pt x="1243326" y="1102717"/>
                    <a:pt x="1243326" y="1102717"/>
                    <a:pt x="1241897" y="1104146"/>
                  </a:cubicBezTo>
                  <a:cubicBezTo>
                    <a:pt x="1241897" y="1104146"/>
                    <a:pt x="1241897" y="1104146"/>
                    <a:pt x="1240468" y="1106290"/>
                  </a:cubicBezTo>
                  <a:cubicBezTo>
                    <a:pt x="1240468" y="1106290"/>
                    <a:pt x="1240468" y="1106290"/>
                    <a:pt x="1239753" y="1106290"/>
                  </a:cubicBezTo>
                  <a:cubicBezTo>
                    <a:pt x="1239753" y="1106290"/>
                    <a:pt x="1239753" y="1106290"/>
                    <a:pt x="1239753" y="1107005"/>
                  </a:cubicBezTo>
                  <a:cubicBezTo>
                    <a:pt x="1239753" y="1107005"/>
                    <a:pt x="1239753" y="1107005"/>
                    <a:pt x="1174014" y="1179186"/>
                  </a:cubicBezTo>
                  <a:cubicBezTo>
                    <a:pt x="1159008" y="1195623"/>
                    <a:pt x="1137572" y="1204913"/>
                    <a:pt x="1115421" y="1204913"/>
                  </a:cubicBezTo>
                  <a:cubicBezTo>
                    <a:pt x="1096128" y="1204913"/>
                    <a:pt x="1077549" y="1197767"/>
                    <a:pt x="1062543" y="1184903"/>
                  </a:cubicBezTo>
                  <a:cubicBezTo>
                    <a:pt x="1047538" y="1170610"/>
                    <a:pt x="1038963" y="1152029"/>
                    <a:pt x="1037534" y="1132733"/>
                  </a:cubicBezTo>
                  <a:cubicBezTo>
                    <a:pt x="1037534" y="1132733"/>
                    <a:pt x="1037534" y="1132733"/>
                    <a:pt x="78601" y="1132733"/>
                  </a:cubicBezTo>
                  <a:cubicBezTo>
                    <a:pt x="35728" y="1132733"/>
                    <a:pt x="0" y="1097000"/>
                    <a:pt x="0" y="1054120"/>
                  </a:cubicBezTo>
                  <a:cubicBezTo>
                    <a:pt x="0" y="1010526"/>
                    <a:pt x="35728" y="975508"/>
                    <a:pt x="78601" y="975508"/>
                  </a:cubicBezTo>
                  <a:cubicBezTo>
                    <a:pt x="78601" y="975508"/>
                    <a:pt x="78601" y="975508"/>
                    <a:pt x="253667" y="975508"/>
                  </a:cubicBezTo>
                  <a:cubicBezTo>
                    <a:pt x="235089" y="955498"/>
                    <a:pt x="217225" y="934058"/>
                    <a:pt x="201505" y="911903"/>
                  </a:cubicBezTo>
                  <a:cubicBezTo>
                    <a:pt x="142197" y="826859"/>
                    <a:pt x="110756" y="726092"/>
                    <a:pt x="110756" y="621038"/>
                  </a:cubicBezTo>
                  <a:cubicBezTo>
                    <a:pt x="110756" y="578158"/>
                    <a:pt x="116473" y="535993"/>
                    <a:pt x="126476" y="494543"/>
                  </a:cubicBezTo>
                  <a:cubicBezTo>
                    <a:pt x="92892" y="475248"/>
                    <a:pt x="64310" y="447376"/>
                    <a:pt x="42159" y="413787"/>
                  </a:cubicBezTo>
                  <a:cubicBezTo>
                    <a:pt x="15006" y="373051"/>
                    <a:pt x="715" y="325169"/>
                    <a:pt x="715" y="275858"/>
                  </a:cubicBezTo>
                  <a:cubicBezTo>
                    <a:pt x="715" y="135785"/>
                    <a:pt x="115044" y="21440"/>
                    <a:pt x="255096" y="21440"/>
                  </a:cubicBezTo>
                  <a:cubicBezTo>
                    <a:pt x="281535" y="21440"/>
                    <a:pt x="307259" y="25013"/>
                    <a:pt x="332268" y="32874"/>
                  </a:cubicBezTo>
                  <a:cubicBezTo>
                    <a:pt x="333697" y="30730"/>
                    <a:pt x="335127" y="29301"/>
                    <a:pt x="337270" y="27157"/>
                  </a:cubicBezTo>
                  <a:cubicBezTo>
                    <a:pt x="350847" y="11435"/>
                    <a:pt x="370140" y="1429"/>
                    <a:pt x="390862" y="0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63"/>
              <a:endParaRPr lang="en-US" dirty="0">
                <a:solidFill>
                  <a:srgbClr val="000000"/>
                </a:solidFill>
                <a:latin typeface="Arial" panose="020B0604020202020204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731FD69-9510-4A3E-B78D-F560ABDA1A8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521816" y="-77353"/>
            <a:ext cx="580705" cy="581243"/>
            <a:chOff x="5273801" y="2606040"/>
            <a:chExt cx="1644396" cy="1645920"/>
          </a:xfrm>
        </p:grpSpPr>
        <p:sp>
          <p:nvSpPr>
            <p:cNvPr id="101" name="AutoShape 3">
              <a:extLst>
                <a:ext uri="{FF2B5EF4-FFF2-40B4-BE49-F238E27FC236}">
                  <a16:creationId xmlns:a16="http://schemas.microsoft.com/office/drawing/2014/main" id="{206BC9B2-1E4A-4B55-9BE0-426C5B780F8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73801" y="2606040"/>
              <a:ext cx="1644396" cy="1645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437369C2-9DFF-4D0E-B6D4-DA6B9D9E37C8}"/>
                </a:ext>
              </a:extLst>
            </p:cNvPr>
            <p:cNvGrpSpPr/>
            <p:nvPr/>
          </p:nvGrpSpPr>
          <p:grpSpPr>
            <a:xfrm>
              <a:off x="5337428" y="2968371"/>
              <a:ext cx="1514475" cy="922020"/>
              <a:chOff x="5337428" y="2968371"/>
              <a:chExt cx="1514475" cy="922020"/>
            </a:xfrm>
          </p:grpSpPr>
          <p:sp>
            <p:nvSpPr>
              <p:cNvPr id="103" name="Freeform 5">
                <a:extLst>
                  <a:ext uri="{FF2B5EF4-FFF2-40B4-BE49-F238E27FC236}">
                    <a16:creationId xmlns:a16="http://schemas.microsoft.com/office/drawing/2014/main" id="{A0BA1C8A-CCE3-4B31-B10A-423BCDB97F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11723" y="3031236"/>
                <a:ext cx="1377315" cy="799338"/>
              </a:xfrm>
              <a:custGeom>
                <a:avLst/>
                <a:gdLst>
                  <a:gd name="T0" fmla="*/ 1146 w 1930"/>
                  <a:gd name="T1" fmla="*/ 274 h 1119"/>
                  <a:gd name="T2" fmla="*/ 872 w 1930"/>
                  <a:gd name="T3" fmla="*/ 547 h 1119"/>
                  <a:gd name="T4" fmla="*/ 599 w 1930"/>
                  <a:gd name="T5" fmla="*/ 274 h 1119"/>
                  <a:gd name="T6" fmla="*/ 652 w 1930"/>
                  <a:gd name="T7" fmla="*/ 112 h 1119"/>
                  <a:gd name="T8" fmla="*/ 873 w 1930"/>
                  <a:gd name="T9" fmla="*/ 277 h 1119"/>
                  <a:gd name="T10" fmla="*/ 880 w 1930"/>
                  <a:gd name="T11" fmla="*/ 0 h 1119"/>
                  <a:gd name="T12" fmla="*/ 1146 w 1930"/>
                  <a:gd name="T13" fmla="*/ 274 h 1119"/>
                  <a:gd name="T14" fmla="*/ 222 w 1930"/>
                  <a:gd name="T15" fmla="*/ 742 h 1119"/>
                  <a:gd name="T16" fmla="*/ 222 w 1930"/>
                  <a:gd name="T17" fmla="*/ 1109 h 1119"/>
                  <a:gd name="T18" fmla="*/ 232 w 1930"/>
                  <a:gd name="T19" fmla="*/ 1119 h 1119"/>
                  <a:gd name="T20" fmla="*/ 352 w 1930"/>
                  <a:gd name="T21" fmla="*/ 1119 h 1119"/>
                  <a:gd name="T22" fmla="*/ 362 w 1930"/>
                  <a:gd name="T23" fmla="*/ 1109 h 1119"/>
                  <a:gd name="T24" fmla="*/ 362 w 1930"/>
                  <a:gd name="T25" fmla="*/ 742 h 1119"/>
                  <a:gd name="T26" fmla="*/ 352 w 1930"/>
                  <a:gd name="T27" fmla="*/ 732 h 1119"/>
                  <a:gd name="T28" fmla="*/ 232 w 1930"/>
                  <a:gd name="T29" fmla="*/ 732 h 1119"/>
                  <a:gd name="T30" fmla="*/ 222 w 1930"/>
                  <a:gd name="T31" fmla="*/ 742 h 1119"/>
                  <a:gd name="T32" fmla="*/ 443 w 1930"/>
                  <a:gd name="T33" fmla="*/ 583 h 1119"/>
                  <a:gd name="T34" fmla="*/ 443 w 1930"/>
                  <a:gd name="T35" fmla="*/ 1109 h 1119"/>
                  <a:gd name="T36" fmla="*/ 453 w 1930"/>
                  <a:gd name="T37" fmla="*/ 1119 h 1119"/>
                  <a:gd name="T38" fmla="*/ 574 w 1930"/>
                  <a:gd name="T39" fmla="*/ 1119 h 1119"/>
                  <a:gd name="T40" fmla="*/ 584 w 1930"/>
                  <a:gd name="T41" fmla="*/ 1109 h 1119"/>
                  <a:gd name="T42" fmla="*/ 584 w 1930"/>
                  <a:gd name="T43" fmla="*/ 583 h 1119"/>
                  <a:gd name="T44" fmla="*/ 574 w 1930"/>
                  <a:gd name="T45" fmla="*/ 573 h 1119"/>
                  <a:gd name="T46" fmla="*/ 453 w 1930"/>
                  <a:gd name="T47" fmla="*/ 573 h 1119"/>
                  <a:gd name="T48" fmla="*/ 443 w 1930"/>
                  <a:gd name="T49" fmla="*/ 583 h 1119"/>
                  <a:gd name="T50" fmla="*/ 0 w 1930"/>
                  <a:gd name="T51" fmla="*/ 936 h 1119"/>
                  <a:gd name="T52" fmla="*/ 0 w 1930"/>
                  <a:gd name="T53" fmla="*/ 1109 h 1119"/>
                  <a:gd name="T54" fmla="*/ 10 w 1930"/>
                  <a:gd name="T55" fmla="*/ 1119 h 1119"/>
                  <a:gd name="T56" fmla="*/ 130 w 1930"/>
                  <a:gd name="T57" fmla="*/ 1119 h 1119"/>
                  <a:gd name="T58" fmla="*/ 140 w 1930"/>
                  <a:gd name="T59" fmla="*/ 1109 h 1119"/>
                  <a:gd name="T60" fmla="*/ 140 w 1930"/>
                  <a:gd name="T61" fmla="*/ 936 h 1119"/>
                  <a:gd name="T62" fmla="*/ 130 w 1930"/>
                  <a:gd name="T63" fmla="*/ 926 h 1119"/>
                  <a:gd name="T64" fmla="*/ 10 w 1930"/>
                  <a:gd name="T65" fmla="*/ 926 h 1119"/>
                  <a:gd name="T66" fmla="*/ 0 w 1930"/>
                  <a:gd name="T67" fmla="*/ 936 h 1119"/>
                  <a:gd name="T68" fmla="*/ 1832 w 1930"/>
                  <a:gd name="T69" fmla="*/ 724 h 1119"/>
                  <a:gd name="T70" fmla="*/ 1811 w 1930"/>
                  <a:gd name="T71" fmla="*/ 722 h 1119"/>
                  <a:gd name="T72" fmla="*/ 1708 w 1930"/>
                  <a:gd name="T73" fmla="*/ 804 h 1119"/>
                  <a:gd name="T74" fmla="*/ 1604 w 1930"/>
                  <a:gd name="T75" fmla="*/ 907 h 1119"/>
                  <a:gd name="T76" fmla="*/ 1503 w 1930"/>
                  <a:gd name="T77" fmla="*/ 827 h 1119"/>
                  <a:gd name="T78" fmla="*/ 1442 w 1930"/>
                  <a:gd name="T79" fmla="*/ 798 h 1119"/>
                  <a:gd name="T80" fmla="*/ 1399 w 1930"/>
                  <a:gd name="T81" fmla="*/ 808 h 1119"/>
                  <a:gd name="T82" fmla="*/ 1394 w 1930"/>
                  <a:gd name="T83" fmla="*/ 807 h 1119"/>
                  <a:gd name="T84" fmla="*/ 1332 w 1930"/>
                  <a:gd name="T85" fmla="*/ 875 h 1119"/>
                  <a:gd name="T86" fmla="*/ 1333 w 1930"/>
                  <a:gd name="T87" fmla="*/ 890 h 1119"/>
                  <a:gd name="T88" fmla="*/ 1252 w 1930"/>
                  <a:gd name="T89" fmla="*/ 992 h 1119"/>
                  <a:gd name="T90" fmla="*/ 1184 w 1930"/>
                  <a:gd name="T91" fmla="*/ 984 h 1119"/>
                  <a:gd name="T92" fmla="*/ 1024 w 1930"/>
                  <a:gd name="T93" fmla="*/ 1058 h 1119"/>
                  <a:gd name="T94" fmla="*/ 1024 w 1930"/>
                  <a:gd name="T95" fmla="*/ 1105 h 1119"/>
                  <a:gd name="T96" fmla="*/ 1034 w 1930"/>
                  <a:gd name="T97" fmla="*/ 1115 h 1119"/>
                  <a:gd name="T98" fmla="*/ 1920 w 1930"/>
                  <a:gd name="T99" fmla="*/ 1115 h 1119"/>
                  <a:gd name="T100" fmla="*/ 1930 w 1930"/>
                  <a:gd name="T101" fmla="*/ 1105 h 1119"/>
                  <a:gd name="T102" fmla="*/ 1930 w 1930"/>
                  <a:gd name="T103" fmla="*/ 655 h 1119"/>
                  <a:gd name="T104" fmla="*/ 1832 w 1930"/>
                  <a:gd name="T105" fmla="*/ 724 h 1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930" h="1119">
                    <a:moveTo>
                      <a:pt x="1146" y="274"/>
                    </a:moveTo>
                    <a:cubicBezTo>
                      <a:pt x="1146" y="424"/>
                      <a:pt x="1023" y="547"/>
                      <a:pt x="872" y="547"/>
                    </a:cubicBezTo>
                    <a:cubicBezTo>
                      <a:pt x="721" y="547"/>
                      <a:pt x="599" y="424"/>
                      <a:pt x="599" y="274"/>
                    </a:cubicBezTo>
                    <a:cubicBezTo>
                      <a:pt x="599" y="213"/>
                      <a:pt x="618" y="157"/>
                      <a:pt x="652" y="112"/>
                    </a:cubicBezTo>
                    <a:cubicBezTo>
                      <a:pt x="873" y="277"/>
                      <a:pt x="873" y="277"/>
                      <a:pt x="873" y="277"/>
                    </a:cubicBezTo>
                    <a:cubicBezTo>
                      <a:pt x="880" y="0"/>
                      <a:pt x="880" y="0"/>
                      <a:pt x="880" y="0"/>
                    </a:cubicBezTo>
                    <a:cubicBezTo>
                      <a:pt x="1027" y="5"/>
                      <a:pt x="1146" y="125"/>
                      <a:pt x="1146" y="274"/>
                    </a:cubicBezTo>
                    <a:close/>
                    <a:moveTo>
                      <a:pt x="222" y="742"/>
                    </a:moveTo>
                    <a:cubicBezTo>
                      <a:pt x="222" y="1109"/>
                      <a:pt x="222" y="1109"/>
                      <a:pt x="222" y="1109"/>
                    </a:cubicBezTo>
                    <a:cubicBezTo>
                      <a:pt x="222" y="1115"/>
                      <a:pt x="226" y="1119"/>
                      <a:pt x="232" y="1119"/>
                    </a:cubicBezTo>
                    <a:cubicBezTo>
                      <a:pt x="352" y="1119"/>
                      <a:pt x="352" y="1119"/>
                      <a:pt x="352" y="1119"/>
                    </a:cubicBezTo>
                    <a:cubicBezTo>
                      <a:pt x="358" y="1119"/>
                      <a:pt x="362" y="1115"/>
                      <a:pt x="362" y="1109"/>
                    </a:cubicBezTo>
                    <a:cubicBezTo>
                      <a:pt x="362" y="742"/>
                      <a:pt x="362" y="742"/>
                      <a:pt x="362" y="742"/>
                    </a:cubicBezTo>
                    <a:cubicBezTo>
                      <a:pt x="362" y="737"/>
                      <a:pt x="358" y="732"/>
                      <a:pt x="352" y="732"/>
                    </a:cubicBezTo>
                    <a:cubicBezTo>
                      <a:pt x="232" y="732"/>
                      <a:pt x="232" y="732"/>
                      <a:pt x="232" y="732"/>
                    </a:cubicBezTo>
                    <a:cubicBezTo>
                      <a:pt x="226" y="732"/>
                      <a:pt x="222" y="737"/>
                      <a:pt x="222" y="742"/>
                    </a:cubicBezTo>
                    <a:close/>
                    <a:moveTo>
                      <a:pt x="443" y="583"/>
                    </a:moveTo>
                    <a:cubicBezTo>
                      <a:pt x="443" y="1109"/>
                      <a:pt x="443" y="1109"/>
                      <a:pt x="443" y="1109"/>
                    </a:cubicBezTo>
                    <a:cubicBezTo>
                      <a:pt x="443" y="1115"/>
                      <a:pt x="448" y="1119"/>
                      <a:pt x="453" y="1119"/>
                    </a:cubicBezTo>
                    <a:cubicBezTo>
                      <a:pt x="574" y="1119"/>
                      <a:pt x="574" y="1119"/>
                      <a:pt x="574" y="1119"/>
                    </a:cubicBezTo>
                    <a:cubicBezTo>
                      <a:pt x="580" y="1119"/>
                      <a:pt x="584" y="1115"/>
                      <a:pt x="584" y="1109"/>
                    </a:cubicBezTo>
                    <a:cubicBezTo>
                      <a:pt x="584" y="583"/>
                      <a:pt x="584" y="583"/>
                      <a:pt x="584" y="583"/>
                    </a:cubicBezTo>
                    <a:cubicBezTo>
                      <a:pt x="584" y="578"/>
                      <a:pt x="580" y="573"/>
                      <a:pt x="574" y="573"/>
                    </a:cubicBezTo>
                    <a:cubicBezTo>
                      <a:pt x="453" y="573"/>
                      <a:pt x="453" y="573"/>
                      <a:pt x="453" y="573"/>
                    </a:cubicBezTo>
                    <a:cubicBezTo>
                      <a:pt x="448" y="573"/>
                      <a:pt x="443" y="578"/>
                      <a:pt x="443" y="583"/>
                    </a:cubicBezTo>
                    <a:close/>
                    <a:moveTo>
                      <a:pt x="0" y="936"/>
                    </a:moveTo>
                    <a:cubicBezTo>
                      <a:pt x="0" y="1109"/>
                      <a:pt x="0" y="1109"/>
                      <a:pt x="0" y="1109"/>
                    </a:cubicBezTo>
                    <a:cubicBezTo>
                      <a:pt x="0" y="1115"/>
                      <a:pt x="4" y="1119"/>
                      <a:pt x="10" y="1119"/>
                    </a:cubicBezTo>
                    <a:cubicBezTo>
                      <a:pt x="130" y="1119"/>
                      <a:pt x="130" y="1119"/>
                      <a:pt x="130" y="1119"/>
                    </a:cubicBezTo>
                    <a:cubicBezTo>
                      <a:pt x="136" y="1119"/>
                      <a:pt x="140" y="1115"/>
                      <a:pt x="140" y="1109"/>
                    </a:cubicBezTo>
                    <a:cubicBezTo>
                      <a:pt x="140" y="936"/>
                      <a:pt x="140" y="936"/>
                      <a:pt x="140" y="936"/>
                    </a:cubicBezTo>
                    <a:cubicBezTo>
                      <a:pt x="140" y="930"/>
                      <a:pt x="136" y="926"/>
                      <a:pt x="130" y="926"/>
                    </a:cubicBezTo>
                    <a:cubicBezTo>
                      <a:pt x="10" y="926"/>
                      <a:pt x="10" y="926"/>
                      <a:pt x="10" y="926"/>
                    </a:cubicBezTo>
                    <a:cubicBezTo>
                      <a:pt x="4" y="926"/>
                      <a:pt x="0" y="930"/>
                      <a:pt x="0" y="936"/>
                    </a:cubicBezTo>
                    <a:close/>
                    <a:moveTo>
                      <a:pt x="1832" y="724"/>
                    </a:moveTo>
                    <a:cubicBezTo>
                      <a:pt x="1825" y="724"/>
                      <a:pt x="1818" y="723"/>
                      <a:pt x="1811" y="722"/>
                    </a:cubicBezTo>
                    <a:cubicBezTo>
                      <a:pt x="1708" y="804"/>
                      <a:pt x="1708" y="804"/>
                      <a:pt x="1708" y="804"/>
                    </a:cubicBezTo>
                    <a:cubicBezTo>
                      <a:pt x="1707" y="861"/>
                      <a:pt x="1661" y="907"/>
                      <a:pt x="1604" y="907"/>
                    </a:cubicBezTo>
                    <a:cubicBezTo>
                      <a:pt x="1555" y="907"/>
                      <a:pt x="1514" y="873"/>
                      <a:pt x="1503" y="827"/>
                    </a:cubicBezTo>
                    <a:cubicBezTo>
                      <a:pt x="1442" y="798"/>
                      <a:pt x="1442" y="798"/>
                      <a:pt x="1442" y="798"/>
                    </a:cubicBezTo>
                    <a:cubicBezTo>
                      <a:pt x="1429" y="804"/>
                      <a:pt x="1414" y="808"/>
                      <a:pt x="1399" y="808"/>
                    </a:cubicBezTo>
                    <a:cubicBezTo>
                      <a:pt x="1397" y="808"/>
                      <a:pt x="1395" y="808"/>
                      <a:pt x="1394" y="807"/>
                    </a:cubicBezTo>
                    <a:cubicBezTo>
                      <a:pt x="1332" y="875"/>
                      <a:pt x="1332" y="875"/>
                      <a:pt x="1332" y="875"/>
                    </a:cubicBezTo>
                    <a:cubicBezTo>
                      <a:pt x="1333" y="880"/>
                      <a:pt x="1333" y="885"/>
                      <a:pt x="1333" y="890"/>
                    </a:cubicBezTo>
                    <a:cubicBezTo>
                      <a:pt x="1333" y="939"/>
                      <a:pt x="1300" y="982"/>
                      <a:pt x="1252" y="992"/>
                    </a:cubicBezTo>
                    <a:cubicBezTo>
                      <a:pt x="1228" y="997"/>
                      <a:pt x="1204" y="994"/>
                      <a:pt x="1184" y="984"/>
                    </a:cubicBezTo>
                    <a:cubicBezTo>
                      <a:pt x="1024" y="1058"/>
                      <a:pt x="1024" y="1058"/>
                      <a:pt x="1024" y="1058"/>
                    </a:cubicBezTo>
                    <a:cubicBezTo>
                      <a:pt x="1024" y="1105"/>
                      <a:pt x="1024" y="1105"/>
                      <a:pt x="1024" y="1105"/>
                    </a:cubicBezTo>
                    <a:cubicBezTo>
                      <a:pt x="1024" y="1111"/>
                      <a:pt x="1028" y="1115"/>
                      <a:pt x="1034" y="1115"/>
                    </a:cubicBezTo>
                    <a:cubicBezTo>
                      <a:pt x="1920" y="1115"/>
                      <a:pt x="1920" y="1115"/>
                      <a:pt x="1920" y="1115"/>
                    </a:cubicBezTo>
                    <a:cubicBezTo>
                      <a:pt x="1926" y="1115"/>
                      <a:pt x="1930" y="1111"/>
                      <a:pt x="1930" y="1105"/>
                    </a:cubicBezTo>
                    <a:cubicBezTo>
                      <a:pt x="1930" y="655"/>
                      <a:pt x="1930" y="655"/>
                      <a:pt x="1930" y="655"/>
                    </a:cubicBezTo>
                    <a:cubicBezTo>
                      <a:pt x="1916" y="695"/>
                      <a:pt x="1877" y="724"/>
                      <a:pt x="1832" y="724"/>
                    </a:cubicBez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04" name="Freeform 6">
                <a:extLst>
                  <a:ext uri="{FF2B5EF4-FFF2-40B4-BE49-F238E27FC236}">
                    <a16:creationId xmlns:a16="http://schemas.microsoft.com/office/drawing/2014/main" id="{34D0D8CA-A839-49A4-9BF2-776B278A10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37428" y="2968371"/>
                <a:ext cx="1514475" cy="922020"/>
              </a:xfrm>
              <a:custGeom>
                <a:avLst/>
                <a:gdLst>
                  <a:gd name="T0" fmla="*/ 1318 w 2122"/>
                  <a:gd name="T1" fmla="*/ 479 h 1291"/>
                  <a:gd name="T2" fmla="*/ 976 w 2122"/>
                  <a:gd name="T3" fmla="*/ 0 h 1291"/>
                  <a:gd name="T4" fmla="*/ 634 w 2122"/>
                  <a:gd name="T5" fmla="*/ 479 h 1291"/>
                  <a:gd name="T6" fmla="*/ 0 w 2122"/>
                  <a:gd name="T7" fmla="*/ 501 h 1291"/>
                  <a:gd name="T8" fmla="*/ 22 w 2122"/>
                  <a:gd name="T9" fmla="*/ 1291 h 1291"/>
                  <a:gd name="T10" fmla="*/ 812 w 2122"/>
                  <a:gd name="T11" fmla="*/ 1269 h 1291"/>
                  <a:gd name="T12" fmla="*/ 976 w 2122"/>
                  <a:gd name="T13" fmla="*/ 723 h 1291"/>
                  <a:gd name="T14" fmla="*/ 1040 w 2122"/>
                  <a:gd name="T15" fmla="*/ 1269 h 1291"/>
                  <a:gd name="T16" fmla="*/ 2100 w 2122"/>
                  <a:gd name="T17" fmla="*/ 1291 h 1291"/>
                  <a:gd name="T18" fmla="*/ 2122 w 2122"/>
                  <a:gd name="T19" fmla="*/ 501 h 1291"/>
                  <a:gd name="T20" fmla="*/ 768 w 2122"/>
                  <a:gd name="T21" fmla="*/ 1247 h 1291"/>
                  <a:gd name="T22" fmla="*/ 44 w 2122"/>
                  <a:gd name="T23" fmla="*/ 523 h 1291"/>
                  <a:gd name="T24" fmla="*/ 768 w 2122"/>
                  <a:gd name="T25" fmla="*/ 657 h 1291"/>
                  <a:gd name="T26" fmla="*/ 659 w 2122"/>
                  <a:gd name="T27" fmla="*/ 362 h 1291"/>
                  <a:gd name="T28" fmla="*/ 1294 w 2122"/>
                  <a:gd name="T29" fmla="*/ 362 h 1291"/>
                  <a:gd name="T30" fmla="*/ 659 w 2122"/>
                  <a:gd name="T31" fmla="*/ 362 h 1291"/>
                  <a:gd name="T32" fmla="*/ 2078 w 2122"/>
                  <a:gd name="T33" fmla="*/ 523 h 1291"/>
                  <a:gd name="T34" fmla="*/ 1965 w 2122"/>
                  <a:gd name="T35" fmla="*/ 656 h 1291"/>
                  <a:gd name="T36" fmla="*/ 1876 w 2122"/>
                  <a:gd name="T37" fmla="*/ 708 h 1291"/>
                  <a:gd name="T38" fmla="*/ 1738 w 2122"/>
                  <a:gd name="T39" fmla="*/ 839 h 1291"/>
                  <a:gd name="T40" fmla="*/ 1667 w 2122"/>
                  <a:gd name="T41" fmla="*/ 847 h 1291"/>
                  <a:gd name="T42" fmla="*/ 1563 w 2122"/>
                  <a:gd name="T43" fmla="*/ 792 h 1291"/>
                  <a:gd name="T44" fmla="*/ 1443 w 2122"/>
                  <a:gd name="T45" fmla="*/ 792 h 1291"/>
                  <a:gd name="T46" fmla="*/ 1354 w 2122"/>
                  <a:gd name="T47" fmla="*/ 922 h 1291"/>
                  <a:gd name="T48" fmla="*/ 1273 w 2122"/>
                  <a:gd name="T49" fmla="*/ 978 h 1291"/>
                  <a:gd name="T50" fmla="*/ 1084 w 2122"/>
                  <a:gd name="T51" fmla="*/ 1070 h 1291"/>
                  <a:gd name="T52" fmla="*/ 1299 w 2122"/>
                  <a:gd name="T53" fmla="*/ 523 h 1291"/>
                  <a:gd name="T54" fmla="*/ 1936 w 2122"/>
                  <a:gd name="T55" fmla="*/ 740 h 1291"/>
                  <a:gd name="T56" fmla="*/ 1936 w 2122"/>
                  <a:gd name="T57" fmla="*/ 676 h 1291"/>
                  <a:gd name="T58" fmla="*/ 1740 w 2122"/>
                  <a:gd name="T59" fmla="*/ 891 h 1291"/>
                  <a:gd name="T60" fmla="*/ 1676 w 2122"/>
                  <a:gd name="T61" fmla="*/ 891 h 1291"/>
                  <a:gd name="T62" fmla="*/ 1740 w 2122"/>
                  <a:gd name="T63" fmla="*/ 891 h 1291"/>
                  <a:gd name="T64" fmla="*/ 1503 w 2122"/>
                  <a:gd name="T65" fmla="*/ 824 h 1291"/>
                  <a:gd name="T66" fmla="*/ 1503 w 2122"/>
                  <a:gd name="T67" fmla="*/ 760 h 1291"/>
                  <a:gd name="T68" fmla="*/ 1365 w 2122"/>
                  <a:gd name="T69" fmla="*/ 978 h 1291"/>
                  <a:gd name="T70" fmla="*/ 1301 w 2122"/>
                  <a:gd name="T71" fmla="*/ 978 h 1291"/>
                  <a:gd name="T72" fmla="*/ 1365 w 2122"/>
                  <a:gd name="T73" fmla="*/ 978 h 1291"/>
                  <a:gd name="T74" fmla="*/ 1084 w 2122"/>
                  <a:gd name="T75" fmla="*/ 1118 h 1291"/>
                  <a:gd name="T76" fmla="*/ 1333 w 2122"/>
                  <a:gd name="T77" fmla="*/ 1038 h 1291"/>
                  <a:gd name="T78" fmla="*/ 1387 w 2122"/>
                  <a:gd name="T79" fmla="*/ 952 h 1291"/>
                  <a:gd name="T80" fmla="*/ 1503 w 2122"/>
                  <a:gd name="T81" fmla="*/ 852 h 1291"/>
                  <a:gd name="T82" fmla="*/ 1648 w 2122"/>
                  <a:gd name="T83" fmla="*/ 886 h 1291"/>
                  <a:gd name="T84" fmla="*/ 1708 w 2122"/>
                  <a:gd name="T85" fmla="*/ 951 h 1291"/>
                  <a:gd name="T86" fmla="*/ 1765 w 2122"/>
                  <a:gd name="T87" fmla="*/ 873 h 1291"/>
                  <a:gd name="T88" fmla="*/ 1936 w 2122"/>
                  <a:gd name="T89" fmla="*/ 768 h 1291"/>
                  <a:gd name="T90" fmla="*/ 1993 w 2122"/>
                  <a:gd name="T91" fmla="*/ 690 h 1291"/>
                  <a:gd name="T92" fmla="*/ 2078 w 2122"/>
                  <a:gd name="T93" fmla="*/ 1247 h 1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122" h="1291">
                    <a:moveTo>
                      <a:pt x="2100" y="479"/>
                    </a:moveTo>
                    <a:cubicBezTo>
                      <a:pt x="1318" y="479"/>
                      <a:pt x="1318" y="479"/>
                      <a:pt x="1318" y="479"/>
                    </a:cubicBezTo>
                    <a:cubicBezTo>
                      <a:pt x="1331" y="442"/>
                      <a:pt x="1338" y="403"/>
                      <a:pt x="1338" y="362"/>
                    </a:cubicBezTo>
                    <a:cubicBezTo>
                      <a:pt x="1338" y="162"/>
                      <a:pt x="1176" y="0"/>
                      <a:pt x="976" y="0"/>
                    </a:cubicBezTo>
                    <a:cubicBezTo>
                      <a:pt x="777" y="0"/>
                      <a:pt x="615" y="162"/>
                      <a:pt x="615" y="362"/>
                    </a:cubicBezTo>
                    <a:cubicBezTo>
                      <a:pt x="615" y="403"/>
                      <a:pt x="622" y="442"/>
                      <a:pt x="634" y="479"/>
                    </a:cubicBezTo>
                    <a:cubicBezTo>
                      <a:pt x="22" y="479"/>
                      <a:pt x="22" y="479"/>
                      <a:pt x="22" y="479"/>
                    </a:cubicBezTo>
                    <a:cubicBezTo>
                      <a:pt x="10" y="479"/>
                      <a:pt x="0" y="489"/>
                      <a:pt x="0" y="501"/>
                    </a:cubicBezTo>
                    <a:cubicBezTo>
                      <a:pt x="0" y="1269"/>
                      <a:pt x="0" y="1269"/>
                      <a:pt x="0" y="1269"/>
                    </a:cubicBezTo>
                    <a:cubicBezTo>
                      <a:pt x="0" y="1281"/>
                      <a:pt x="10" y="1291"/>
                      <a:pt x="22" y="1291"/>
                    </a:cubicBezTo>
                    <a:cubicBezTo>
                      <a:pt x="790" y="1291"/>
                      <a:pt x="790" y="1291"/>
                      <a:pt x="790" y="1291"/>
                    </a:cubicBezTo>
                    <a:cubicBezTo>
                      <a:pt x="802" y="1291"/>
                      <a:pt x="812" y="1281"/>
                      <a:pt x="812" y="1269"/>
                    </a:cubicBezTo>
                    <a:cubicBezTo>
                      <a:pt x="812" y="684"/>
                      <a:pt x="812" y="684"/>
                      <a:pt x="812" y="684"/>
                    </a:cubicBezTo>
                    <a:cubicBezTo>
                      <a:pt x="861" y="709"/>
                      <a:pt x="917" y="723"/>
                      <a:pt x="976" y="723"/>
                    </a:cubicBezTo>
                    <a:cubicBezTo>
                      <a:pt x="998" y="723"/>
                      <a:pt x="1019" y="721"/>
                      <a:pt x="1040" y="717"/>
                    </a:cubicBezTo>
                    <a:cubicBezTo>
                      <a:pt x="1040" y="1269"/>
                      <a:pt x="1040" y="1269"/>
                      <a:pt x="1040" y="1269"/>
                    </a:cubicBezTo>
                    <a:cubicBezTo>
                      <a:pt x="1040" y="1281"/>
                      <a:pt x="1050" y="1291"/>
                      <a:pt x="1062" y="1291"/>
                    </a:cubicBezTo>
                    <a:cubicBezTo>
                      <a:pt x="2100" y="1291"/>
                      <a:pt x="2100" y="1291"/>
                      <a:pt x="2100" y="1291"/>
                    </a:cubicBezTo>
                    <a:cubicBezTo>
                      <a:pt x="2112" y="1291"/>
                      <a:pt x="2122" y="1281"/>
                      <a:pt x="2122" y="1269"/>
                    </a:cubicBezTo>
                    <a:cubicBezTo>
                      <a:pt x="2122" y="501"/>
                      <a:pt x="2122" y="501"/>
                      <a:pt x="2122" y="501"/>
                    </a:cubicBezTo>
                    <a:cubicBezTo>
                      <a:pt x="2122" y="489"/>
                      <a:pt x="2112" y="479"/>
                      <a:pt x="2100" y="479"/>
                    </a:cubicBezTo>
                    <a:close/>
                    <a:moveTo>
                      <a:pt x="768" y="1247"/>
                    </a:moveTo>
                    <a:cubicBezTo>
                      <a:pt x="44" y="1247"/>
                      <a:pt x="44" y="1247"/>
                      <a:pt x="44" y="1247"/>
                    </a:cubicBezTo>
                    <a:cubicBezTo>
                      <a:pt x="44" y="523"/>
                      <a:pt x="44" y="523"/>
                      <a:pt x="44" y="523"/>
                    </a:cubicBezTo>
                    <a:cubicBezTo>
                      <a:pt x="653" y="523"/>
                      <a:pt x="653" y="523"/>
                      <a:pt x="653" y="523"/>
                    </a:cubicBezTo>
                    <a:cubicBezTo>
                      <a:pt x="680" y="577"/>
                      <a:pt x="719" y="623"/>
                      <a:pt x="768" y="657"/>
                    </a:cubicBezTo>
                    <a:lnTo>
                      <a:pt x="768" y="1247"/>
                    </a:lnTo>
                    <a:close/>
                    <a:moveTo>
                      <a:pt x="659" y="362"/>
                    </a:moveTo>
                    <a:cubicBezTo>
                      <a:pt x="659" y="186"/>
                      <a:pt x="801" y="44"/>
                      <a:pt x="976" y="44"/>
                    </a:cubicBezTo>
                    <a:cubicBezTo>
                      <a:pt x="1151" y="44"/>
                      <a:pt x="1294" y="186"/>
                      <a:pt x="1294" y="362"/>
                    </a:cubicBezTo>
                    <a:cubicBezTo>
                      <a:pt x="1294" y="537"/>
                      <a:pt x="1151" y="679"/>
                      <a:pt x="976" y="679"/>
                    </a:cubicBezTo>
                    <a:cubicBezTo>
                      <a:pt x="801" y="679"/>
                      <a:pt x="659" y="537"/>
                      <a:pt x="659" y="362"/>
                    </a:cubicBezTo>
                    <a:close/>
                    <a:moveTo>
                      <a:pt x="1299" y="523"/>
                    </a:moveTo>
                    <a:cubicBezTo>
                      <a:pt x="2078" y="523"/>
                      <a:pt x="2078" y="523"/>
                      <a:pt x="2078" y="523"/>
                    </a:cubicBezTo>
                    <a:cubicBezTo>
                      <a:pt x="2078" y="564"/>
                      <a:pt x="2078" y="564"/>
                      <a:pt x="2078" y="564"/>
                    </a:cubicBezTo>
                    <a:cubicBezTo>
                      <a:pt x="1965" y="656"/>
                      <a:pt x="1965" y="656"/>
                      <a:pt x="1965" y="656"/>
                    </a:cubicBezTo>
                    <a:cubicBezTo>
                      <a:pt x="1957" y="651"/>
                      <a:pt x="1947" y="648"/>
                      <a:pt x="1936" y="648"/>
                    </a:cubicBezTo>
                    <a:cubicBezTo>
                      <a:pt x="1903" y="648"/>
                      <a:pt x="1876" y="675"/>
                      <a:pt x="1876" y="708"/>
                    </a:cubicBezTo>
                    <a:cubicBezTo>
                      <a:pt x="1876" y="714"/>
                      <a:pt x="1877" y="720"/>
                      <a:pt x="1879" y="726"/>
                    </a:cubicBezTo>
                    <a:cubicBezTo>
                      <a:pt x="1738" y="839"/>
                      <a:pt x="1738" y="839"/>
                      <a:pt x="1738" y="839"/>
                    </a:cubicBezTo>
                    <a:cubicBezTo>
                      <a:pt x="1729" y="834"/>
                      <a:pt x="1719" y="831"/>
                      <a:pt x="1708" y="831"/>
                    </a:cubicBezTo>
                    <a:cubicBezTo>
                      <a:pt x="1692" y="831"/>
                      <a:pt x="1678" y="837"/>
                      <a:pt x="1667" y="847"/>
                    </a:cubicBezTo>
                    <a:cubicBezTo>
                      <a:pt x="1562" y="796"/>
                      <a:pt x="1562" y="796"/>
                      <a:pt x="1562" y="796"/>
                    </a:cubicBezTo>
                    <a:cubicBezTo>
                      <a:pt x="1563" y="795"/>
                      <a:pt x="1563" y="793"/>
                      <a:pt x="1563" y="792"/>
                    </a:cubicBezTo>
                    <a:cubicBezTo>
                      <a:pt x="1563" y="759"/>
                      <a:pt x="1536" y="732"/>
                      <a:pt x="1503" y="732"/>
                    </a:cubicBezTo>
                    <a:cubicBezTo>
                      <a:pt x="1470" y="732"/>
                      <a:pt x="1443" y="759"/>
                      <a:pt x="1443" y="792"/>
                    </a:cubicBezTo>
                    <a:cubicBezTo>
                      <a:pt x="1443" y="801"/>
                      <a:pt x="1445" y="810"/>
                      <a:pt x="1449" y="818"/>
                    </a:cubicBezTo>
                    <a:cubicBezTo>
                      <a:pt x="1354" y="922"/>
                      <a:pt x="1354" y="922"/>
                      <a:pt x="1354" y="922"/>
                    </a:cubicBezTo>
                    <a:cubicBezTo>
                      <a:pt x="1348" y="920"/>
                      <a:pt x="1341" y="918"/>
                      <a:pt x="1333" y="918"/>
                    </a:cubicBezTo>
                    <a:cubicBezTo>
                      <a:pt x="1300" y="918"/>
                      <a:pt x="1273" y="945"/>
                      <a:pt x="1273" y="978"/>
                    </a:cubicBezTo>
                    <a:cubicBezTo>
                      <a:pt x="1273" y="980"/>
                      <a:pt x="1273" y="981"/>
                      <a:pt x="1273" y="982"/>
                    </a:cubicBezTo>
                    <a:cubicBezTo>
                      <a:pt x="1084" y="1070"/>
                      <a:pt x="1084" y="1070"/>
                      <a:pt x="1084" y="1070"/>
                    </a:cubicBezTo>
                    <a:cubicBezTo>
                      <a:pt x="1084" y="707"/>
                      <a:pt x="1084" y="707"/>
                      <a:pt x="1084" y="707"/>
                    </a:cubicBezTo>
                    <a:cubicBezTo>
                      <a:pt x="1178" y="677"/>
                      <a:pt x="1256" y="610"/>
                      <a:pt x="1299" y="523"/>
                    </a:cubicBezTo>
                    <a:close/>
                    <a:moveTo>
                      <a:pt x="1968" y="708"/>
                    </a:moveTo>
                    <a:cubicBezTo>
                      <a:pt x="1968" y="726"/>
                      <a:pt x="1954" y="740"/>
                      <a:pt x="1936" y="740"/>
                    </a:cubicBezTo>
                    <a:cubicBezTo>
                      <a:pt x="1918" y="740"/>
                      <a:pt x="1904" y="726"/>
                      <a:pt x="1904" y="708"/>
                    </a:cubicBezTo>
                    <a:cubicBezTo>
                      <a:pt x="1904" y="691"/>
                      <a:pt x="1918" y="676"/>
                      <a:pt x="1936" y="676"/>
                    </a:cubicBezTo>
                    <a:cubicBezTo>
                      <a:pt x="1954" y="676"/>
                      <a:pt x="1968" y="691"/>
                      <a:pt x="1968" y="708"/>
                    </a:cubicBezTo>
                    <a:close/>
                    <a:moveTo>
                      <a:pt x="1740" y="891"/>
                    </a:moveTo>
                    <a:cubicBezTo>
                      <a:pt x="1740" y="908"/>
                      <a:pt x="1726" y="923"/>
                      <a:pt x="1708" y="923"/>
                    </a:cubicBezTo>
                    <a:cubicBezTo>
                      <a:pt x="1690" y="923"/>
                      <a:pt x="1676" y="908"/>
                      <a:pt x="1676" y="891"/>
                    </a:cubicBezTo>
                    <a:cubicBezTo>
                      <a:pt x="1676" y="873"/>
                      <a:pt x="1690" y="859"/>
                      <a:pt x="1708" y="859"/>
                    </a:cubicBezTo>
                    <a:cubicBezTo>
                      <a:pt x="1726" y="859"/>
                      <a:pt x="1740" y="873"/>
                      <a:pt x="1740" y="891"/>
                    </a:cubicBezTo>
                    <a:close/>
                    <a:moveTo>
                      <a:pt x="1535" y="792"/>
                    </a:moveTo>
                    <a:cubicBezTo>
                      <a:pt x="1535" y="809"/>
                      <a:pt x="1520" y="824"/>
                      <a:pt x="1503" y="824"/>
                    </a:cubicBezTo>
                    <a:cubicBezTo>
                      <a:pt x="1485" y="824"/>
                      <a:pt x="1471" y="809"/>
                      <a:pt x="1471" y="792"/>
                    </a:cubicBezTo>
                    <a:cubicBezTo>
                      <a:pt x="1471" y="774"/>
                      <a:pt x="1485" y="760"/>
                      <a:pt x="1503" y="760"/>
                    </a:cubicBezTo>
                    <a:cubicBezTo>
                      <a:pt x="1520" y="760"/>
                      <a:pt x="1535" y="774"/>
                      <a:pt x="1535" y="792"/>
                    </a:cubicBezTo>
                    <a:close/>
                    <a:moveTo>
                      <a:pt x="1365" y="978"/>
                    </a:moveTo>
                    <a:cubicBezTo>
                      <a:pt x="1365" y="996"/>
                      <a:pt x="1351" y="1010"/>
                      <a:pt x="1333" y="1010"/>
                    </a:cubicBezTo>
                    <a:cubicBezTo>
                      <a:pt x="1315" y="1010"/>
                      <a:pt x="1301" y="996"/>
                      <a:pt x="1301" y="978"/>
                    </a:cubicBezTo>
                    <a:cubicBezTo>
                      <a:pt x="1301" y="961"/>
                      <a:pt x="1315" y="946"/>
                      <a:pt x="1333" y="946"/>
                    </a:cubicBezTo>
                    <a:cubicBezTo>
                      <a:pt x="1351" y="946"/>
                      <a:pt x="1365" y="961"/>
                      <a:pt x="1365" y="978"/>
                    </a:cubicBezTo>
                    <a:close/>
                    <a:moveTo>
                      <a:pt x="1084" y="1247"/>
                    </a:moveTo>
                    <a:cubicBezTo>
                      <a:pt x="1084" y="1118"/>
                      <a:pt x="1084" y="1118"/>
                      <a:pt x="1084" y="1118"/>
                    </a:cubicBezTo>
                    <a:cubicBezTo>
                      <a:pt x="1292" y="1022"/>
                      <a:pt x="1292" y="1022"/>
                      <a:pt x="1292" y="1022"/>
                    </a:cubicBezTo>
                    <a:cubicBezTo>
                      <a:pt x="1302" y="1032"/>
                      <a:pt x="1317" y="1038"/>
                      <a:pt x="1333" y="1038"/>
                    </a:cubicBezTo>
                    <a:cubicBezTo>
                      <a:pt x="1366" y="1038"/>
                      <a:pt x="1393" y="1012"/>
                      <a:pt x="1393" y="978"/>
                    </a:cubicBezTo>
                    <a:cubicBezTo>
                      <a:pt x="1393" y="969"/>
                      <a:pt x="1391" y="960"/>
                      <a:pt x="1387" y="952"/>
                    </a:cubicBezTo>
                    <a:cubicBezTo>
                      <a:pt x="1481" y="848"/>
                      <a:pt x="1481" y="848"/>
                      <a:pt x="1481" y="848"/>
                    </a:cubicBezTo>
                    <a:cubicBezTo>
                      <a:pt x="1488" y="850"/>
                      <a:pt x="1495" y="852"/>
                      <a:pt x="1503" y="852"/>
                    </a:cubicBezTo>
                    <a:cubicBezTo>
                      <a:pt x="1518" y="852"/>
                      <a:pt x="1533" y="846"/>
                      <a:pt x="1543" y="836"/>
                    </a:cubicBezTo>
                    <a:cubicBezTo>
                      <a:pt x="1648" y="886"/>
                      <a:pt x="1648" y="886"/>
                      <a:pt x="1648" y="886"/>
                    </a:cubicBezTo>
                    <a:cubicBezTo>
                      <a:pt x="1648" y="888"/>
                      <a:pt x="1648" y="889"/>
                      <a:pt x="1648" y="891"/>
                    </a:cubicBezTo>
                    <a:cubicBezTo>
                      <a:pt x="1648" y="924"/>
                      <a:pt x="1675" y="951"/>
                      <a:pt x="1708" y="951"/>
                    </a:cubicBezTo>
                    <a:cubicBezTo>
                      <a:pt x="1741" y="951"/>
                      <a:pt x="1768" y="924"/>
                      <a:pt x="1768" y="891"/>
                    </a:cubicBezTo>
                    <a:cubicBezTo>
                      <a:pt x="1768" y="884"/>
                      <a:pt x="1767" y="879"/>
                      <a:pt x="1765" y="873"/>
                    </a:cubicBezTo>
                    <a:cubicBezTo>
                      <a:pt x="1906" y="760"/>
                      <a:pt x="1906" y="760"/>
                      <a:pt x="1906" y="760"/>
                    </a:cubicBezTo>
                    <a:cubicBezTo>
                      <a:pt x="1915" y="765"/>
                      <a:pt x="1925" y="768"/>
                      <a:pt x="1936" y="768"/>
                    </a:cubicBezTo>
                    <a:cubicBezTo>
                      <a:pt x="1969" y="768"/>
                      <a:pt x="1996" y="741"/>
                      <a:pt x="1996" y="708"/>
                    </a:cubicBezTo>
                    <a:cubicBezTo>
                      <a:pt x="1996" y="702"/>
                      <a:pt x="1995" y="696"/>
                      <a:pt x="1993" y="690"/>
                    </a:cubicBezTo>
                    <a:cubicBezTo>
                      <a:pt x="2078" y="621"/>
                      <a:pt x="2078" y="621"/>
                      <a:pt x="2078" y="621"/>
                    </a:cubicBezTo>
                    <a:cubicBezTo>
                      <a:pt x="2078" y="1247"/>
                      <a:pt x="2078" y="1247"/>
                      <a:pt x="2078" y="1247"/>
                    </a:cubicBezTo>
                    <a:lnTo>
                      <a:pt x="1084" y="1247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5918156"/>
      </p:ext>
    </p:extLst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NewCo • Charcoal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6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8808086"/>
      </p:ext>
    </p:extLst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NewCo • Blank (Dark)">
    <p:bg>
      <p:bgPr>
        <a:solidFill>
          <a:srgbClr val="3148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20283" y="6474712"/>
            <a:ext cx="134652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0995061"/>
      </p:ext>
    </p:extLst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NewCo • White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58"/>
          <p:cNvGrpSpPr/>
          <p:nvPr/>
        </p:nvGrpSpPr>
        <p:grpSpPr>
          <a:xfrm>
            <a:off x="-146308" y="-146475"/>
            <a:ext cx="12485631" cy="7152643"/>
            <a:chOff x="-1" y="0"/>
            <a:chExt cx="24971259" cy="14305283"/>
          </a:xfrm>
        </p:grpSpPr>
        <p:grpSp>
          <p:nvGrpSpPr>
            <p:cNvPr id="91" name="Group 59"/>
            <p:cNvGrpSpPr/>
            <p:nvPr/>
          </p:nvGrpSpPr>
          <p:grpSpPr>
            <a:xfrm>
              <a:off x="903904" y="-1"/>
              <a:ext cx="23164626" cy="243844"/>
              <a:chOff x="-1" y="0"/>
              <a:chExt cx="23164624" cy="243843"/>
            </a:xfrm>
          </p:grpSpPr>
          <p:sp>
            <p:nvSpPr>
              <p:cNvPr id="80" name="Straight Connector 92"/>
              <p:cNvSpPr/>
              <p:nvPr/>
            </p:nvSpPr>
            <p:spPr>
              <a:xfrm flipV="1">
                <a:off x="-2" y="-1"/>
                <a:ext cx="3" cy="243844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81" name="Straight Connector 93"/>
              <p:cNvSpPr/>
              <p:nvPr/>
            </p:nvSpPr>
            <p:spPr>
              <a:xfrm flipV="1">
                <a:off x="4876800" y="-1"/>
                <a:ext cx="2" cy="243844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82" name="Straight Connector 94"/>
              <p:cNvSpPr/>
              <p:nvPr/>
            </p:nvSpPr>
            <p:spPr>
              <a:xfrm flipV="1">
                <a:off x="5486400" y="-1"/>
                <a:ext cx="2" cy="243844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83" name="Straight Connector 95"/>
              <p:cNvSpPr/>
              <p:nvPr/>
            </p:nvSpPr>
            <p:spPr>
              <a:xfrm flipV="1">
                <a:off x="6096000" y="-1"/>
                <a:ext cx="2" cy="243844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84" name="Straight Connector 96"/>
              <p:cNvSpPr/>
              <p:nvPr/>
            </p:nvSpPr>
            <p:spPr>
              <a:xfrm flipV="1">
                <a:off x="10972801" y="-1"/>
                <a:ext cx="2" cy="243844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85" name="Straight Connector 97"/>
              <p:cNvSpPr/>
              <p:nvPr/>
            </p:nvSpPr>
            <p:spPr>
              <a:xfrm flipV="1">
                <a:off x="11582401" y="-1"/>
                <a:ext cx="2" cy="243844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86" name="Straight Connector 98"/>
              <p:cNvSpPr/>
              <p:nvPr/>
            </p:nvSpPr>
            <p:spPr>
              <a:xfrm flipV="1">
                <a:off x="12192001" y="-1"/>
                <a:ext cx="2" cy="243844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87" name="Straight Connector 99"/>
              <p:cNvSpPr/>
              <p:nvPr/>
            </p:nvSpPr>
            <p:spPr>
              <a:xfrm flipV="1">
                <a:off x="17068802" y="-1"/>
                <a:ext cx="2" cy="243844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88" name="Straight Connector 100"/>
              <p:cNvSpPr/>
              <p:nvPr/>
            </p:nvSpPr>
            <p:spPr>
              <a:xfrm flipV="1">
                <a:off x="17678404" y="-1"/>
                <a:ext cx="2" cy="243844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89" name="Straight Connector 101"/>
              <p:cNvSpPr/>
              <p:nvPr/>
            </p:nvSpPr>
            <p:spPr>
              <a:xfrm flipV="1">
                <a:off x="18288004" y="-1"/>
                <a:ext cx="2" cy="243844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90" name="Straight Connector 102"/>
              <p:cNvSpPr/>
              <p:nvPr/>
            </p:nvSpPr>
            <p:spPr>
              <a:xfrm flipV="1">
                <a:off x="23164622" y="-1"/>
                <a:ext cx="2" cy="243844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</p:grpSp>
        <p:grpSp>
          <p:nvGrpSpPr>
            <p:cNvPr id="103" name="Group 60"/>
            <p:cNvGrpSpPr/>
            <p:nvPr/>
          </p:nvGrpSpPr>
          <p:grpSpPr>
            <a:xfrm>
              <a:off x="903904" y="14061440"/>
              <a:ext cx="23164626" cy="243843"/>
              <a:chOff x="-1" y="0"/>
              <a:chExt cx="23164624" cy="243841"/>
            </a:xfrm>
          </p:grpSpPr>
          <p:sp>
            <p:nvSpPr>
              <p:cNvPr id="92" name="Straight Connector 81"/>
              <p:cNvSpPr/>
              <p:nvPr/>
            </p:nvSpPr>
            <p:spPr>
              <a:xfrm flipV="1">
                <a:off x="-2" y="-1"/>
                <a:ext cx="3" cy="243843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93" name="Straight Connector 82"/>
              <p:cNvSpPr/>
              <p:nvPr/>
            </p:nvSpPr>
            <p:spPr>
              <a:xfrm flipV="1">
                <a:off x="4876800" y="-1"/>
                <a:ext cx="2" cy="243843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94" name="Straight Connector 83"/>
              <p:cNvSpPr/>
              <p:nvPr/>
            </p:nvSpPr>
            <p:spPr>
              <a:xfrm flipV="1">
                <a:off x="5486400" y="-1"/>
                <a:ext cx="2" cy="243843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95" name="Straight Connector 84"/>
              <p:cNvSpPr/>
              <p:nvPr/>
            </p:nvSpPr>
            <p:spPr>
              <a:xfrm flipV="1">
                <a:off x="6096000" y="-1"/>
                <a:ext cx="2" cy="243843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96" name="Straight Connector 85"/>
              <p:cNvSpPr/>
              <p:nvPr/>
            </p:nvSpPr>
            <p:spPr>
              <a:xfrm flipV="1">
                <a:off x="10972801" y="-1"/>
                <a:ext cx="2" cy="243843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97" name="Straight Connector 86"/>
              <p:cNvSpPr/>
              <p:nvPr/>
            </p:nvSpPr>
            <p:spPr>
              <a:xfrm flipV="1">
                <a:off x="11582401" y="-1"/>
                <a:ext cx="2" cy="243843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98" name="Straight Connector 87"/>
              <p:cNvSpPr/>
              <p:nvPr/>
            </p:nvSpPr>
            <p:spPr>
              <a:xfrm flipV="1">
                <a:off x="12192001" y="-1"/>
                <a:ext cx="2" cy="243843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99" name="Straight Connector 88"/>
              <p:cNvSpPr/>
              <p:nvPr/>
            </p:nvSpPr>
            <p:spPr>
              <a:xfrm flipV="1">
                <a:off x="17068802" y="-1"/>
                <a:ext cx="2" cy="243843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100" name="Straight Connector 89"/>
              <p:cNvSpPr/>
              <p:nvPr/>
            </p:nvSpPr>
            <p:spPr>
              <a:xfrm flipV="1">
                <a:off x="17678404" y="-1"/>
                <a:ext cx="2" cy="243843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101" name="Straight Connector 90"/>
              <p:cNvSpPr/>
              <p:nvPr/>
            </p:nvSpPr>
            <p:spPr>
              <a:xfrm flipV="1">
                <a:off x="18288004" y="-1"/>
                <a:ext cx="2" cy="243843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102" name="Straight Connector 91"/>
              <p:cNvSpPr/>
              <p:nvPr/>
            </p:nvSpPr>
            <p:spPr>
              <a:xfrm flipV="1">
                <a:off x="23164622" y="-1"/>
                <a:ext cx="2" cy="243843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</p:grpSp>
        <p:grpSp>
          <p:nvGrpSpPr>
            <p:cNvPr id="113" name="Group 61"/>
            <p:cNvGrpSpPr/>
            <p:nvPr/>
          </p:nvGrpSpPr>
          <p:grpSpPr>
            <a:xfrm>
              <a:off x="-2" y="926929"/>
              <a:ext cx="243844" cy="12438553"/>
              <a:chOff x="0" y="0"/>
              <a:chExt cx="243843" cy="12438552"/>
            </a:xfrm>
          </p:grpSpPr>
          <p:sp>
            <p:nvSpPr>
              <p:cNvPr id="104" name="Straight Connector 72"/>
              <p:cNvSpPr/>
              <p:nvPr/>
            </p:nvSpPr>
            <p:spPr>
              <a:xfrm flipH="1">
                <a:off x="0" y="1109472"/>
                <a:ext cx="243844" cy="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105" name="Straight Connector 73"/>
              <p:cNvSpPr/>
              <p:nvPr/>
            </p:nvSpPr>
            <p:spPr>
              <a:xfrm flipH="1">
                <a:off x="0" y="2804159"/>
                <a:ext cx="243844" cy="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106" name="Straight Connector 74"/>
              <p:cNvSpPr/>
              <p:nvPr/>
            </p:nvSpPr>
            <p:spPr>
              <a:xfrm flipH="1">
                <a:off x="0" y="4511040"/>
                <a:ext cx="243844" cy="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107" name="Straight Connector 75"/>
              <p:cNvSpPr/>
              <p:nvPr/>
            </p:nvSpPr>
            <p:spPr>
              <a:xfrm flipH="1">
                <a:off x="0" y="6221989"/>
                <a:ext cx="243844" cy="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108" name="Straight Connector 76"/>
              <p:cNvSpPr/>
              <p:nvPr/>
            </p:nvSpPr>
            <p:spPr>
              <a:xfrm flipH="1">
                <a:off x="0" y="7924801"/>
                <a:ext cx="243844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109" name="Straight Connector 77"/>
              <p:cNvSpPr/>
              <p:nvPr/>
            </p:nvSpPr>
            <p:spPr>
              <a:xfrm flipH="1">
                <a:off x="0" y="9631681"/>
                <a:ext cx="243844" cy="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110" name="Straight Connector 78"/>
              <p:cNvSpPr/>
              <p:nvPr/>
            </p:nvSpPr>
            <p:spPr>
              <a:xfrm flipH="1">
                <a:off x="0" y="11350753"/>
                <a:ext cx="243844" cy="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111" name="Straight Connector 79"/>
              <p:cNvSpPr/>
              <p:nvPr/>
            </p:nvSpPr>
            <p:spPr>
              <a:xfrm flipH="1" flipV="1">
                <a:off x="0" y="-1"/>
                <a:ext cx="243844" cy="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112" name="Straight Connector 80"/>
              <p:cNvSpPr/>
              <p:nvPr/>
            </p:nvSpPr>
            <p:spPr>
              <a:xfrm flipH="1">
                <a:off x="0" y="12438550"/>
                <a:ext cx="243844" cy="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</p:grpSp>
        <p:grpSp>
          <p:nvGrpSpPr>
            <p:cNvPr id="123" name="Group 62"/>
            <p:cNvGrpSpPr/>
            <p:nvPr/>
          </p:nvGrpSpPr>
          <p:grpSpPr>
            <a:xfrm>
              <a:off x="24727416" y="926930"/>
              <a:ext cx="243843" cy="12435844"/>
              <a:chOff x="0" y="0"/>
              <a:chExt cx="243841" cy="12435843"/>
            </a:xfrm>
          </p:grpSpPr>
          <p:sp>
            <p:nvSpPr>
              <p:cNvPr id="114" name="Straight Connector 63"/>
              <p:cNvSpPr/>
              <p:nvPr/>
            </p:nvSpPr>
            <p:spPr>
              <a:xfrm flipH="1">
                <a:off x="0" y="1109472"/>
                <a:ext cx="243843" cy="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115" name="Straight Connector 64"/>
              <p:cNvSpPr/>
              <p:nvPr/>
            </p:nvSpPr>
            <p:spPr>
              <a:xfrm flipH="1">
                <a:off x="0" y="2804160"/>
                <a:ext cx="243843" cy="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116" name="Straight Connector 65"/>
              <p:cNvSpPr/>
              <p:nvPr/>
            </p:nvSpPr>
            <p:spPr>
              <a:xfrm flipH="1">
                <a:off x="0" y="4511040"/>
                <a:ext cx="243843" cy="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117" name="Straight Connector 66"/>
              <p:cNvSpPr/>
              <p:nvPr/>
            </p:nvSpPr>
            <p:spPr>
              <a:xfrm flipH="1">
                <a:off x="0" y="6217921"/>
                <a:ext cx="243843" cy="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118" name="Straight Connector 67"/>
              <p:cNvSpPr/>
              <p:nvPr/>
            </p:nvSpPr>
            <p:spPr>
              <a:xfrm flipH="1">
                <a:off x="0" y="7924801"/>
                <a:ext cx="243843" cy="1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119" name="Straight Connector 68"/>
              <p:cNvSpPr/>
              <p:nvPr/>
            </p:nvSpPr>
            <p:spPr>
              <a:xfrm flipH="1">
                <a:off x="0" y="9631681"/>
                <a:ext cx="243843" cy="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120" name="Straight Connector 69"/>
              <p:cNvSpPr/>
              <p:nvPr/>
            </p:nvSpPr>
            <p:spPr>
              <a:xfrm flipH="1">
                <a:off x="0" y="11350754"/>
                <a:ext cx="243843" cy="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121" name="Straight Connector 70"/>
              <p:cNvSpPr/>
              <p:nvPr/>
            </p:nvSpPr>
            <p:spPr>
              <a:xfrm flipH="1" flipV="1">
                <a:off x="0" y="-1"/>
                <a:ext cx="243843" cy="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122" name="Straight Connector 71"/>
              <p:cNvSpPr/>
              <p:nvPr/>
            </p:nvSpPr>
            <p:spPr>
              <a:xfrm flipH="1">
                <a:off x="0" y="12435842"/>
                <a:ext cx="243843" cy="2"/>
              </a:xfrm>
              <a:prstGeom prst="line">
                <a:avLst/>
              </a:prstGeom>
              <a:noFill/>
              <a:ln w="25400" cap="flat">
                <a:solidFill>
                  <a:srgbClr val="BEBEBE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</p:grpSp>
      </p:grpSp>
      <p:sp>
        <p:nvSpPr>
          <p:cNvPr id="125" name="Title Text"/>
          <p:cNvSpPr txBox="1">
            <a:spLocks noGrp="1"/>
          </p:cNvSpPr>
          <p:nvPr>
            <p:ph type="title"/>
          </p:nvPr>
        </p:nvSpPr>
        <p:spPr>
          <a:xfrm>
            <a:off x="318515" y="255524"/>
            <a:ext cx="5522977" cy="57261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6" name="Footer Placeholder 7"/>
          <p:cNvSpPr txBox="1"/>
          <p:nvPr/>
        </p:nvSpPr>
        <p:spPr>
          <a:xfrm>
            <a:off x="224241" y="6415443"/>
            <a:ext cx="2496707" cy="246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0959" tIns="60959" rIns="60959" bIns="60959">
            <a:spAutoFit/>
          </a:bodyPr>
          <a:lstStyle>
            <a:lvl1pPr>
              <a:defRPr sz="1600">
                <a:solidFill>
                  <a:srgbClr val="EB563C"/>
                </a:solidFill>
                <a:latin typeface="+mn-lt"/>
                <a:ea typeface="+mn-ea"/>
                <a:cs typeface="+mn-cs"/>
                <a:sym typeface="IBM Plex Sans"/>
              </a:defRPr>
            </a:lvl1pPr>
          </a:lstStyle>
          <a:p>
            <a:r>
              <a:rPr sz="800"/>
              <a:t>IBM Confidential  |  IBM HR</a:t>
            </a:r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20283" y="6474712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7891392"/>
      </p:ext>
    </p:extLst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66612D-C917-4082-8155-526286CF2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FE34-31EA-4013-B644-4FB66A3DC607}" type="datetimeFigureOut">
              <a:rPr lang="en-US" smtClean="0"/>
              <a:t>3/9/22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832BD3-E8AE-4F2F-9348-DB62CD7E4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35DAFC-0836-4BD9-8F13-0E2C152F9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0AB87-E887-4DD5-AEEA-85B3C6D3E8C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83872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21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latin typeface="+mn-lt"/>
                  <a:ea typeface="IBM Plex Sans" charset="0"/>
                  <a:cs typeface="IBM Plex Sans" charset="0"/>
                </a:rPr>
                <a:t>© Copyright IBM Corporation 2018               </a:t>
              </a:r>
            </a:p>
          </p:txBody>
        </p:sp>
        <p:sp>
          <p:nvSpPr>
            <p:cNvPr id="22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bg2">
                      <a:alpha val="60000"/>
                    </a:schemeClr>
                  </a:solidFill>
                  <a:latin typeface="+mn-lt"/>
                  <a:ea typeface="IBM Plex Sans" charset="0"/>
                  <a:cs typeface="IBM Plex Sans" charset="0"/>
                </a:rPr>
                <a:pPr marL="0" indent="0" algn="r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9 March 2022</a:t>
              </a:fld>
              <a:endParaRPr lang="en-US" sz="666" b="0" i="0" dirty="0">
                <a:solidFill>
                  <a:schemeClr val="bg2">
                    <a:alpha val="60000"/>
                  </a:schemeClr>
                </a:solidFill>
                <a:latin typeface="+mn-lt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3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+mn-lt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4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+mn-lt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  <p:sp>
        <p:nvSpPr>
          <p:cNvPr id="15" name="Content Placeholder 2"/>
          <p:cNvSpPr>
            <a:spLocks noGrp="1"/>
          </p:cNvSpPr>
          <p:nvPr>
            <p:ph idx="4294967295"/>
          </p:nvPr>
        </p:nvSpPr>
        <p:spPr>
          <a:xfrm>
            <a:off x="381000" y="1714500"/>
            <a:ext cx="5486400" cy="4381500"/>
          </a:xfrm>
        </p:spPr>
        <p:txBody>
          <a:bodyPr tIns="0"/>
          <a:lstStyle>
            <a:lvl1pPr marL="4954125" indent="-4952802" algn="just">
              <a:spcBef>
                <a:spcPts val="0"/>
              </a:spcBef>
              <a:defRPr/>
            </a:lvl1pPr>
          </a:lstStyle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Four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Three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idx="4294967295"/>
          </p:nvPr>
        </p:nvSpPr>
        <p:spPr>
          <a:xfrm>
            <a:off x="6324600" y="1714500"/>
            <a:ext cx="5486400" cy="4381500"/>
          </a:xfrm>
        </p:spPr>
        <p:txBody>
          <a:bodyPr tIns="0"/>
          <a:lstStyle>
            <a:lvl1pPr marL="4954125" indent="-4952802" algn="just">
              <a:spcBef>
                <a:spcPts val="0"/>
              </a:spcBef>
              <a:defRPr/>
            </a:lvl1pPr>
          </a:lstStyle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Four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Appendix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8457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ic Content Two Column Layout - Dark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09CBF45-E03A-634C-AD87-7BE07BA87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300" y="6534316"/>
            <a:ext cx="2743200" cy="1267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AF8E738-B0E5-4147-9ED7-7B390097AE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6534316"/>
            <a:ext cx="1219200" cy="134059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 dirty="0"/>
              <a:t>04.08.21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484D51B-E147-D340-94AA-0159585A86C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0499" y="1553817"/>
            <a:ext cx="5287950" cy="44278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Add body text here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6F5A20A-940B-EA4E-852F-F0AC74CDB7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0500" y="1163403"/>
            <a:ext cx="528795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Subheading</a:t>
            </a:r>
            <a:endParaRPr lang="en-MX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EE6C905-479E-7143-A084-5FE9C600BFA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1553817"/>
            <a:ext cx="5287950" cy="44278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6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2pPr>
            <a:lvl3pPr marL="914400" indent="0">
              <a:buNone/>
              <a:defRPr sz="14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3pPr>
            <a:lvl4pPr marL="13716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chemeClr val="tx2"/>
                </a:solidFill>
                <a:latin typeface="TWK Everett" panose="020B0204000000000000" pitchFamily="34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Add body text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42C06756-197B-3446-B518-CDCC8AF49C9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1" y="1163403"/>
            <a:ext cx="5287950" cy="3234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Subheading</a:t>
            </a:r>
            <a:endParaRPr lang="en-MX"/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B18A98A-CE33-994F-8745-0497133326D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" y="182563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94DE7DC6-24AB-6B4B-9F2F-2F6FF1D3FD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0500" y="457554"/>
            <a:ext cx="4046538" cy="28575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017194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0412" y="6354378"/>
            <a:ext cx="475811" cy="19289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448800" y="1526176"/>
            <a:ext cx="2438400" cy="466404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 b="1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281645" y="300567"/>
            <a:ext cx="0" cy="6256867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155338" y="300567"/>
            <a:ext cx="0" cy="6256867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597989" y="300567"/>
            <a:ext cx="0" cy="6256867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04800" y="300567"/>
            <a:ext cx="0" cy="6256867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4626543" y="300567"/>
            <a:ext cx="0" cy="6256867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9138195" y="300567"/>
            <a:ext cx="0" cy="6256867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118" y="44269"/>
            <a:ext cx="1775853" cy="70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13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26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54.xml"/><Relationship Id="rId34" Type="http://schemas.openxmlformats.org/officeDocument/2006/relationships/slideLayout" Target="../slideLayouts/slideLayout67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58.xml"/><Relationship Id="rId33" Type="http://schemas.openxmlformats.org/officeDocument/2006/relationships/slideLayout" Target="../slideLayouts/slideLayout66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29" Type="http://schemas.openxmlformats.org/officeDocument/2006/relationships/slideLayout" Target="../slideLayouts/slideLayout62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57.xml"/><Relationship Id="rId32" Type="http://schemas.openxmlformats.org/officeDocument/2006/relationships/slideLayout" Target="../slideLayouts/slideLayout65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61.xml"/><Relationship Id="rId36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31" Type="http://schemas.openxmlformats.org/officeDocument/2006/relationships/slideLayout" Target="../slideLayouts/slideLayout64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Relationship Id="rId27" Type="http://schemas.openxmlformats.org/officeDocument/2006/relationships/slideLayout" Target="../slideLayouts/slideLayout60.xml"/><Relationship Id="rId30" Type="http://schemas.openxmlformats.org/officeDocument/2006/relationships/slideLayout" Target="../slideLayouts/slideLayout63.xml"/><Relationship Id="rId35" Type="http://schemas.openxmlformats.org/officeDocument/2006/relationships/slideLayout" Target="../slideLayouts/slideLayout68.xml"/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5" Type="http://schemas.openxmlformats.org/officeDocument/2006/relationships/slideLayout" Target="../slideLayouts/slideLayout84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65125"/>
            <a:ext cx="5486400" cy="9525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714500"/>
            <a:ext cx="5486400" cy="4572000"/>
          </a:xfrm>
          <a:prstGeom prst="rect">
            <a:avLst/>
          </a:prstGeom>
        </p:spPr>
        <p:txBody>
          <a:bodyPr vert="horz" lIns="0" tIns="228600" rIns="0" bIns="0" rtlCol="0" anchor="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Second level</a:t>
            </a:r>
          </a:p>
          <a:p>
            <a:pPr lvl="2">
              <a:buSzPct val="80000"/>
              <a:buChar char="–"/>
            </a:pPr>
            <a:r>
              <a:rPr lang="en-US" dirty="0"/>
              <a:t>Third level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lvl="4">
              <a:buSzPct val="80000"/>
              <a:buChar char="–"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613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  <p:sldLayoutId id="2147483785" r:id="rId14"/>
    <p:sldLayoutId id="2147483786" r:id="rId15"/>
    <p:sldLayoutId id="2147483787" r:id="rId16"/>
    <p:sldLayoutId id="2147483788" r:id="rId17"/>
    <p:sldLayoutId id="2147483789" r:id="rId18"/>
    <p:sldLayoutId id="2147483790" r:id="rId19"/>
    <p:sldLayoutId id="2147483791" r:id="rId20"/>
    <p:sldLayoutId id="2147483792" r:id="rId21"/>
    <p:sldLayoutId id="2147483793" r:id="rId22"/>
    <p:sldLayoutId id="2147483794" r:id="rId23"/>
    <p:sldLayoutId id="2147483728" r:id="rId24"/>
    <p:sldLayoutId id="2147483770" r:id="rId25"/>
    <p:sldLayoutId id="2147483731" r:id="rId26"/>
    <p:sldLayoutId id="2147483729" r:id="rId27"/>
    <p:sldLayoutId id="2147483726" r:id="rId28"/>
    <p:sldLayoutId id="2147483730" r:id="rId29"/>
    <p:sldLayoutId id="2147483828" r:id="rId30"/>
    <p:sldLayoutId id="2147483869" r:id="rId31"/>
    <p:sldLayoutId id="2147483921" r:id="rId32"/>
    <p:sldLayoutId id="2147483935" r:id="rId33"/>
  </p:sldLayoutIdLst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000" b="0" i="0" kern="1200">
          <a:solidFill>
            <a:schemeClr val="bg2"/>
          </a:solidFill>
          <a:latin typeface="+mj-lt"/>
          <a:ea typeface="IBM Plex Sans" panose="020B0503050000000000" pitchFamily="34" charset="0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5000"/>
        </a:lnSpc>
        <a:spcBef>
          <a:spcPts val="500"/>
        </a:spcBef>
        <a:buFontTx/>
        <a:buNone/>
        <a:tabLst/>
        <a:defRPr lang="en-US" sz="1667" b="0" i="0" kern="1200" dirty="0" smtClean="0">
          <a:solidFill>
            <a:schemeClr val="bg2"/>
          </a:solidFill>
          <a:latin typeface="+mn-lt"/>
          <a:ea typeface="IBM Plex Sans" charset="0"/>
          <a:cs typeface="Arial" charset="0"/>
        </a:defRPr>
      </a:lvl1pPr>
      <a:lvl2pPr marL="190492" indent="-190492" algn="l" defTabSz="914363" rtl="0" eaLnBrk="1" latinLnBrk="0" hangingPunct="1">
        <a:lnSpc>
          <a:spcPct val="105000"/>
        </a:lnSpc>
        <a:spcBef>
          <a:spcPts val="500"/>
        </a:spcBef>
        <a:buFont typeface="LucidaGrande" charset="0"/>
        <a:buChar char="-"/>
        <a:defRPr lang="en-US" sz="1667" b="0" i="0" kern="1200" dirty="0" smtClean="0">
          <a:solidFill>
            <a:schemeClr val="bg2"/>
          </a:solidFill>
          <a:latin typeface="+mn-lt"/>
          <a:ea typeface="IBM Plex Sans" charset="0"/>
          <a:cs typeface="Arial" charset="0"/>
        </a:defRPr>
      </a:lvl2pPr>
      <a:lvl3pPr marL="380985" indent="-190492" algn="l" defTabSz="914363" rtl="0" eaLnBrk="1" latinLnBrk="0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lang="en-US" sz="1667" b="0" i="0" kern="1200" dirty="0" smtClean="0">
          <a:solidFill>
            <a:schemeClr val="bg2"/>
          </a:solidFill>
          <a:latin typeface="+mn-lt"/>
          <a:ea typeface="IBM Plex Sans" charset="0"/>
          <a:cs typeface="Arial" charset="0"/>
        </a:defRPr>
      </a:lvl3pPr>
      <a:lvl4pPr marL="571477" indent="-190492" algn="l" defTabSz="914363" rtl="0" eaLnBrk="1" latinLnBrk="0" hangingPunct="1">
        <a:lnSpc>
          <a:spcPct val="105000"/>
        </a:lnSpc>
        <a:spcBef>
          <a:spcPts val="500"/>
        </a:spcBef>
        <a:buFont typeface=".AppleSystemUIFont" charset="-120"/>
        <a:buChar char="–"/>
        <a:defRPr lang="en-US" sz="1667" b="0" i="0" kern="1200" dirty="0" smtClean="0">
          <a:solidFill>
            <a:schemeClr val="bg2"/>
          </a:solidFill>
          <a:latin typeface="+mn-lt"/>
          <a:ea typeface="+mn-ea"/>
          <a:cs typeface="+mn-cs"/>
        </a:defRPr>
      </a:lvl4pPr>
      <a:lvl5pPr marL="761970" indent="-190492" algn="l" defTabSz="914363" rtl="0" eaLnBrk="1" latinLnBrk="0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lang="en-US" sz="1667" b="0" i="0" kern="1200" dirty="0">
          <a:solidFill>
            <a:schemeClr val="bg2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546512-28CF-D240-B81F-9ACB8CB1A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14223"/>
            <a:ext cx="4666998" cy="28107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130B2-56B0-7F46-8400-1E3680E9A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500" y="1825625"/>
            <a:ext cx="11811000" cy="4156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FFF71-C9CB-F14D-9B02-692F2BB2B8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58300" y="6532760"/>
            <a:ext cx="2743200" cy="1267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BB55D76A-9B6E-CD41-ABBE-F6C938295B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235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  <p:sldLayoutId id="2147483843" r:id="rId14"/>
    <p:sldLayoutId id="2147483844" r:id="rId15"/>
    <p:sldLayoutId id="2147483845" r:id="rId16"/>
    <p:sldLayoutId id="2147483846" r:id="rId17"/>
    <p:sldLayoutId id="2147483847" r:id="rId18"/>
    <p:sldLayoutId id="2147483848" r:id="rId19"/>
    <p:sldLayoutId id="2147483849" r:id="rId20"/>
    <p:sldLayoutId id="2147483850" r:id="rId21"/>
    <p:sldLayoutId id="2147483851" r:id="rId22"/>
    <p:sldLayoutId id="2147483852" r:id="rId23"/>
    <p:sldLayoutId id="2147483853" r:id="rId24"/>
    <p:sldLayoutId id="2147483854" r:id="rId25"/>
    <p:sldLayoutId id="2147483855" r:id="rId26"/>
    <p:sldLayoutId id="2147483856" r:id="rId27"/>
    <p:sldLayoutId id="2147483857" r:id="rId28"/>
    <p:sldLayoutId id="2147483858" r:id="rId29"/>
    <p:sldLayoutId id="2147483859" r:id="rId30"/>
    <p:sldLayoutId id="2147483860" r:id="rId31"/>
    <p:sldLayoutId id="2147483861" r:id="rId32"/>
    <p:sldLayoutId id="2147483863" r:id="rId33"/>
    <p:sldLayoutId id="2147483908" r:id="rId34"/>
    <p:sldLayoutId id="2147483934" r:id="rId35"/>
    <p:sldLayoutId id="2147483949" r:id="rId3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2"/>
          </a:solidFill>
          <a:latin typeface="Arial" panose="020B0604020202020204" pitchFamily="34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2"/>
          </a:solidFill>
          <a:latin typeface="Arial" panose="020B0604020202020204" pitchFamily="34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2"/>
          </a:solidFill>
          <a:latin typeface="Arial" panose="020B0604020202020204" pitchFamily="34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Arial" panose="020B0604020202020204" pitchFamily="34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Arial" panose="020B0604020202020204" pitchFamily="34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Arial" panose="020B0604020202020204" pitchFamily="34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120">
          <p15:clr>
            <a:srgbClr val="F26B43"/>
          </p15:clr>
        </p15:guide>
        <p15:guide id="3" orient="horz" pos="2160">
          <p15:clr>
            <a:srgbClr val="F26B43"/>
          </p15:clr>
        </p15:guide>
        <p15:guide id="5" orient="horz" pos="3768">
          <p15:clr>
            <a:srgbClr val="F26B43"/>
          </p15:clr>
        </p15:guide>
        <p15:guide id="6" orient="horz" pos="4080">
          <p15:clr>
            <a:srgbClr val="F26B43"/>
          </p15:clr>
        </p15:guide>
        <p15:guide id="7" orient="horz" pos="312">
          <p15:clr>
            <a:srgbClr val="F26B43"/>
          </p15:clr>
        </p15:guide>
        <p15:guide id="8" orient="horz" pos="2328">
          <p15:clr>
            <a:srgbClr val="F26B43"/>
          </p15:clr>
        </p15:guide>
        <p15:guide id="9" pos="7560">
          <p15:clr>
            <a:srgbClr val="F26B43"/>
          </p15:clr>
        </p15:guide>
        <p15:guide id="10" orient="horz" pos="4200">
          <p15:clr>
            <a:srgbClr val="F26B43"/>
          </p15:clr>
        </p15:guide>
        <p15:guide id="11" orient="horz" pos="2260">
          <p15:clr>
            <a:srgbClr val="F26B43"/>
          </p15:clr>
        </p15:guide>
        <p15:guide id="12" orient="horz" pos="388">
          <p15:clr>
            <a:srgbClr val="F26B43"/>
          </p15:clr>
        </p15:guide>
        <p15:guide id="13" pos="4608">
          <p15:clr>
            <a:srgbClr val="F26B43"/>
          </p15:clr>
        </p15:guide>
        <p15:guide id="14" orient="horz" pos="72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D22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7"/>
          <p:cNvSpPr txBox="1"/>
          <p:nvPr/>
        </p:nvSpPr>
        <p:spPr>
          <a:xfrm>
            <a:off x="224241" y="6421793"/>
            <a:ext cx="2496707" cy="246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0959" tIns="60959" rIns="60959" bIns="60959">
            <a:spAutoFit/>
          </a:bodyPr>
          <a:lstStyle>
            <a:lvl1pPr>
              <a:defRPr sz="1600">
                <a:solidFill>
                  <a:srgbClr val="EB563C"/>
                </a:solidFill>
                <a:latin typeface="+mn-lt"/>
                <a:ea typeface="+mn-ea"/>
                <a:cs typeface="+mn-cs"/>
                <a:sym typeface="IBM Plex Sans"/>
              </a:defRPr>
            </a:lvl1pPr>
          </a:lstStyle>
          <a:p>
            <a:r>
              <a:rPr lang="pt-BR" sz="800" dirty="0">
                <a:solidFill>
                  <a:srgbClr val="FF46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Kyndryl</a:t>
            </a:r>
            <a:endParaRPr sz="800" dirty="0">
              <a:solidFill>
                <a:srgbClr val="FF462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318515" y="255524"/>
            <a:ext cx="11372345" cy="1112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317499" y="1409700"/>
            <a:ext cx="11557002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21433" y="6481062"/>
            <a:ext cx="125034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>
                <a:solidFill>
                  <a:srgbClr val="FF462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4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74" r:id="rId2"/>
    <p:sldLayoutId id="2147483936" r:id="rId3"/>
    <p:sldLayoutId id="2147483866" r:id="rId4"/>
    <p:sldLayoutId id="2147483867" r:id="rId5"/>
    <p:sldLayoutId id="2147483868" r:id="rId6"/>
    <p:sldLayoutId id="2147483870" r:id="rId7"/>
    <p:sldLayoutId id="2147483871" r:id="rId8"/>
    <p:sldLayoutId id="2147483872" r:id="rId9"/>
    <p:sldLayoutId id="2147483873" r:id="rId10"/>
  </p:sldLayoutIdLst>
  <p:transition spd="med"/>
  <p:txStyles>
    <p:titleStyle>
      <a:lvl1pPr marL="0" marR="0" indent="0" algn="l" defTabSz="12192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FF462C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IBM Plex Sans"/>
        </a:defRPr>
      </a:lvl1pPr>
      <a:lvl2pPr marL="0" marR="0" indent="0" algn="l" defTabSz="12192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EB563C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0" algn="l" defTabSz="12192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EB563C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0" algn="l" defTabSz="12192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EB563C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0" algn="l" defTabSz="12192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EB563C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0" algn="l" defTabSz="12192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EB563C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0" algn="l" defTabSz="12192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EB563C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0" algn="l" defTabSz="12192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EB563C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0" algn="l" defTabSz="12192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EB563C"/>
          </a:solidFill>
          <a:uFillTx/>
          <a:latin typeface="+mn-lt"/>
          <a:ea typeface="+mn-ea"/>
          <a:cs typeface="+mn-cs"/>
          <a:sym typeface="IBM Plex Sans"/>
        </a:defRPr>
      </a:lvl9pPr>
    </p:titleStyle>
    <p:bodyStyle>
      <a:lvl1pPr marL="0" marR="0" indent="0" algn="l" defTabSz="1219200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solidFill>
            <a:srgbClr val="FFFFFF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IBM Plex Sans"/>
        </a:defRPr>
      </a:lvl1pPr>
      <a:lvl2pPr marL="238188" marR="0" indent="-239330" algn="l" defTabSz="1219200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–"/>
        <a:tabLst/>
        <a:defRPr sz="1500" b="0" i="0" u="none" strike="noStrike" cap="none" spc="0" baseline="0">
          <a:solidFill>
            <a:srgbClr val="FFFFFF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IBM Plex Sans"/>
        </a:defRPr>
      </a:lvl2pPr>
      <a:lvl3pPr marL="342324" marR="0" indent="-257740" algn="l" defTabSz="1219200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•"/>
        <a:tabLst/>
        <a:defRPr sz="1500" b="0" i="0" u="none" strike="noStrike" cap="none" spc="0" baseline="0">
          <a:solidFill>
            <a:srgbClr val="FFFFFF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IBM Plex Sans"/>
        </a:defRPr>
      </a:lvl3pPr>
      <a:lvl4pPr marL="506679" marR="0" indent="-279218" algn="l" defTabSz="1219200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–"/>
        <a:tabLst/>
        <a:defRPr sz="1500" b="0" i="0" u="none" strike="noStrike" cap="none" spc="0" baseline="0">
          <a:solidFill>
            <a:srgbClr val="FFFFFF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IBM Plex Sans"/>
        </a:defRPr>
      </a:lvl4pPr>
      <a:lvl5pPr marL="619376" marR="0" indent="-304602" algn="l" defTabSz="1219200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500" b="0" i="0" u="none" strike="noStrike" cap="none" spc="0" baseline="0">
          <a:solidFill>
            <a:srgbClr val="FFFFFF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IBM Plex Sans"/>
        </a:defRPr>
      </a:lvl5pPr>
      <a:lvl6pPr marL="889112" marR="0" indent="-162087" algn="l" defTabSz="1219200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IBM Plex Sans"/>
        </a:defRPr>
      </a:lvl6pPr>
      <a:lvl7pPr marL="1070398" marR="0" indent="-162087" algn="l" defTabSz="1219200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IBM Plex Sans"/>
        </a:defRPr>
      </a:lvl7pPr>
      <a:lvl8pPr marL="1251683" marR="0" indent="-162087" algn="l" defTabSz="1219200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IBM Plex Sans"/>
        </a:defRPr>
      </a:lvl8pPr>
      <a:lvl9pPr marL="1432967" marR="0" indent="-162087" algn="l" defTabSz="1219200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IBM Plex Sans"/>
        </a:defRPr>
      </a:lvl9pPr>
    </p:bodyStyle>
    <p:otherStyle>
      <a:lvl1pPr marL="0" marR="0" indent="0" algn="r" defTabSz="91464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0" algn="r" defTabSz="91464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0" algn="r" defTabSz="91464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0" algn="r" defTabSz="91464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0" algn="r" defTabSz="91464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0" algn="r" defTabSz="91464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0" algn="r" defTabSz="91464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0" algn="r" defTabSz="91464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0" algn="r" defTabSz="91464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D22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7"/>
          <p:cNvSpPr txBox="1"/>
          <p:nvPr/>
        </p:nvSpPr>
        <p:spPr>
          <a:xfrm>
            <a:off x="224241" y="6421793"/>
            <a:ext cx="2496707" cy="246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0959" tIns="60959" rIns="60959" bIns="60959">
            <a:spAutoFit/>
          </a:bodyPr>
          <a:lstStyle>
            <a:lvl1pPr>
              <a:defRPr sz="1600">
                <a:solidFill>
                  <a:srgbClr val="EB563C"/>
                </a:solidFill>
                <a:latin typeface="+mn-lt"/>
                <a:ea typeface="+mn-ea"/>
                <a:cs typeface="+mn-cs"/>
                <a:sym typeface="IBM Plex Sans"/>
              </a:defRPr>
            </a:lvl1pPr>
          </a:lstStyle>
          <a:p>
            <a:r>
              <a:rPr lang="pt-BR" sz="800" dirty="0">
                <a:solidFill>
                  <a:srgbClr val="FF46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Kyndryl</a:t>
            </a:r>
            <a:endParaRPr sz="800" dirty="0">
              <a:solidFill>
                <a:srgbClr val="FF462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318515" y="255524"/>
            <a:ext cx="11372345" cy="1112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317499" y="1409700"/>
            <a:ext cx="11557002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21433" y="6481062"/>
            <a:ext cx="125034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>
                <a:solidFill>
                  <a:srgbClr val="FF462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401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7" r:id="rId8"/>
    <p:sldLayoutId id="2147483948" r:id="rId9"/>
  </p:sldLayoutIdLst>
  <p:transition spd="med"/>
  <p:txStyles>
    <p:titleStyle>
      <a:lvl1pPr marL="0" marR="0" indent="0" algn="l" defTabSz="12192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FF462C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IBM Plex Sans"/>
        </a:defRPr>
      </a:lvl1pPr>
      <a:lvl2pPr marL="0" marR="0" indent="0" algn="l" defTabSz="12192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EB563C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0" algn="l" defTabSz="12192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EB563C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0" algn="l" defTabSz="12192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EB563C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0" algn="l" defTabSz="12192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EB563C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0" algn="l" defTabSz="12192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EB563C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0" algn="l" defTabSz="12192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EB563C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0" algn="l" defTabSz="12192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EB563C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0" algn="l" defTabSz="12192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EB563C"/>
          </a:solidFill>
          <a:uFillTx/>
          <a:latin typeface="+mn-lt"/>
          <a:ea typeface="+mn-ea"/>
          <a:cs typeface="+mn-cs"/>
          <a:sym typeface="IBM Plex Sans"/>
        </a:defRPr>
      </a:lvl9pPr>
    </p:titleStyle>
    <p:bodyStyle>
      <a:lvl1pPr marL="0" marR="0" indent="0" algn="l" defTabSz="1219200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Tx/>
        <a:buFontTx/>
        <a:buNone/>
        <a:tabLst/>
        <a:defRPr sz="1500" b="0" i="0" u="none" strike="noStrike" cap="none" spc="0" baseline="0">
          <a:solidFill>
            <a:srgbClr val="FFFFFF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IBM Plex Sans"/>
        </a:defRPr>
      </a:lvl1pPr>
      <a:lvl2pPr marL="238188" marR="0" indent="-239330" algn="l" defTabSz="1219200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–"/>
        <a:tabLst/>
        <a:defRPr sz="1500" b="0" i="0" u="none" strike="noStrike" cap="none" spc="0" baseline="0">
          <a:solidFill>
            <a:srgbClr val="FFFFFF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IBM Plex Sans"/>
        </a:defRPr>
      </a:lvl2pPr>
      <a:lvl3pPr marL="342324" marR="0" indent="-257740" algn="l" defTabSz="1219200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•"/>
        <a:tabLst/>
        <a:defRPr sz="1500" b="0" i="0" u="none" strike="noStrike" cap="none" spc="0" baseline="0">
          <a:solidFill>
            <a:srgbClr val="FFFFFF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IBM Plex Sans"/>
        </a:defRPr>
      </a:lvl3pPr>
      <a:lvl4pPr marL="506679" marR="0" indent="-279218" algn="l" defTabSz="1219200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–"/>
        <a:tabLst/>
        <a:defRPr sz="1500" b="0" i="0" u="none" strike="noStrike" cap="none" spc="0" baseline="0">
          <a:solidFill>
            <a:srgbClr val="FFFFFF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IBM Plex Sans"/>
        </a:defRPr>
      </a:lvl4pPr>
      <a:lvl5pPr marL="619376" marR="0" indent="-304602" algn="l" defTabSz="1219200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500" b="0" i="0" u="none" strike="noStrike" cap="none" spc="0" baseline="0">
          <a:solidFill>
            <a:srgbClr val="FFFFFF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IBM Plex Sans"/>
        </a:defRPr>
      </a:lvl5pPr>
      <a:lvl6pPr marL="889112" marR="0" indent="-162087" algn="l" defTabSz="1219200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IBM Plex Sans"/>
        </a:defRPr>
      </a:lvl6pPr>
      <a:lvl7pPr marL="1070398" marR="0" indent="-162087" algn="l" defTabSz="1219200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IBM Plex Sans"/>
        </a:defRPr>
      </a:lvl7pPr>
      <a:lvl8pPr marL="1251683" marR="0" indent="-162087" algn="l" defTabSz="1219200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IBM Plex Sans"/>
        </a:defRPr>
      </a:lvl8pPr>
      <a:lvl9pPr marL="1432967" marR="0" indent="-162087" algn="l" defTabSz="1219200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5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IBM Plex Sans"/>
        </a:defRPr>
      </a:lvl9pPr>
    </p:bodyStyle>
    <p:otherStyle>
      <a:lvl1pPr marL="0" marR="0" indent="0" algn="r" defTabSz="91464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0" algn="r" defTabSz="91464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0" algn="r" defTabSz="91464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0" algn="r" defTabSz="91464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0" algn="r" defTabSz="91464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0" algn="r" defTabSz="91464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0" algn="r" defTabSz="91464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0" algn="r" defTabSz="91464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0" algn="r" defTabSz="91464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cleberm@kyndryl.com" TargetMode="External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kyndryl.box.com/s/70imzb6kcw69pguo9ohce5iiyx8jjgtq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7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na.artifactory.swg-devops.com/ui/native/g2o-asset-repo/Notepad++%20-%20IUA/7.8" TargetMode="External"/><Relationship Id="rId2" Type="http://schemas.openxmlformats.org/officeDocument/2006/relationships/hyperlink" Target="https://kyndryl.box.com/s/70imzb6kcw69pguo9ohce5iiyx8jjgtq" TargetMode="Externa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6.png"/><Relationship Id="rId4" Type="http://schemas.openxmlformats.org/officeDocument/2006/relationships/hyperlink" Target="https://na.artifactory.swg-devops.com/ui/native/g2o-asset-repo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7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yum.oracl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11421-54E8-2E4A-8450-D87261C7A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500" y="1012874"/>
            <a:ext cx="11811000" cy="3415995"/>
          </a:xfrm>
        </p:spPr>
        <p:txBody>
          <a:bodyPr/>
          <a:lstStyle/>
          <a:p>
            <a:pPr algn="ctr">
              <a:lnSpc>
                <a:spcPts val="13040"/>
              </a:lnSpc>
            </a:pPr>
            <a:r>
              <a:rPr lang="en-US" sz="4500" b="1" dirty="0">
                <a:ln w="12700">
                  <a:solidFill>
                    <a:schemeClr val="bg1"/>
                  </a:solidFill>
                </a:ln>
                <a:noFill/>
              </a:rPr>
              <a:t>Oracle Database</a:t>
            </a:r>
            <a:br>
              <a:rPr lang="en-US" sz="4800" b="1" dirty="0">
                <a:ln w="12700">
                  <a:solidFill>
                    <a:schemeClr val="bg1"/>
                  </a:solidFill>
                </a:ln>
              </a:rPr>
            </a:br>
            <a:r>
              <a:rPr lang="en-US" sz="4800" b="1" dirty="0" err="1">
                <a:ln w="12700">
                  <a:solidFill>
                    <a:schemeClr val="bg1"/>
                  </a:solidFill>
                </a:ln>
              </a:rPr>
              <a:t>Prático</a:t>
            </a:r>
            <a:r>
              <a:rPr lang="en-US" sz="4800" b="1" dirty="0">
                <a:ln w="12700">
                  <a:solidFill>
                    <a:schemeClr val="bg1"/>
                  </a:solidFill>
                </a:ln>
              </a:rPr>
              <a:t> 1</a:t>
            </a:r>
            <a:endParaRPr lang="en-US" sz="13200" b="1" dirty="0">
              <a:ln w="12700">
                <a:solidFill>
                  <a:schemeClr val="bg1"/>
                </a:solidFill>
              </a:ln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8AFEA7-61B1-41CB-8BDB-60803B63E647}"/>
              </a:ext>
            </a:extLst>
          </p:cNvPr>
          <p:cNvSpPr txBox="1">
            <a:spLocks/>
          </p:cNvSpPr>
          <p:nvPr/>
        </p:nvSpPr>
        <p:spPr>
          <a:xfrm>
            <a:off x="4314414" y="5269208"/>
            <a:ext cx="3563172" cy="110528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i="0" kern="120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cleberm@kyndryl.com</a:t>
            </a:r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algn="ctr"/>
            <a:r>
              <a:rPr lang="en-US" dirty="0" err="1">
                <a:solidFill>
                  <a:srgbClr val="FFFFFF"/>
                </a:solidFill>
                <a:latin typeface="IBM Plex Sans" charset="0"/>
                <a:ea typeface="IBM Plex Sans" charset="0"/>
                <a:cs typeface="IBM Plex Sans" charset="0"/>
              </a:rPr>
              <a:t>Fev</a:t>
            </a:r>
            <a:r>
              <a:rPr lang="en-US" b="0" dirty="0">
                <a:solidFill>
                  <a:srgbClr val="FFFFFF"/>
                </a:solidFill>
                <a:latin typeface="IBM Plex Sans" charset="0"/>
                <a:ea typeface="IBM Plex Sans" charset="0"/>
                <a:cs typeface="IBM Plex Sans" charset="0"/>
              </a:rPr>
              <a:t> 2022</a:t>
            </a:r>
            <a:endParaRPr lang="en-US" i="1" dirty="0">
              <a:solidFill>
                <a:srgbClr val="FFFFFF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88505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F4365E-30BC-469B-89A4-42570E7D0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058" y="99013"/>
            <a:ext cx="11517884" cy="508259"/>
          </a:xfrm>
        </p:spPr>
        <p:txBody>
          <a:bodyPr>
            <a:normAutofit/>
          </a:bodyPr>
          <a:lstStyle/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Checklist Oracle Instance - Analise</a:t>
            </a:r>
            <a:endParaRPr lang="en-US" sz="360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F85CFF1D-815A-A546-B61B-96DBFC2897AA}"/>
              </a:ext>
            </a:extLst>
          </p:cNvPr>
          <p:cNvSpPr txBox="1">
            <a:spLocks noChangeArrowheads="1"/>
          </p:cNvSpPr>
          <p:nvPr/>
        </p:nvSpPr>
        <p:spPr>
          <a:xfrm>
            <a:off x="1500944" y="784400"/>
            <a:ext cx="8986947" cy="5588038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txBody>
          <a:bodyPr lIns="252000" tIns="252000" rIns="252000" bIns="252000" anchor="t" anchorCtr="0"/>
          <a:lstStyle>
            <a:lvl1pPr marL="228600" indent="-228600" algn="l" rtl="0" eaLnBrk="0" fontAlgn="base" hangingPunct="0">
              <a:spcBef>
                <a:spcPts val="9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4572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58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spcBef>
                <a:spcPts val="300"/>
              </a:spcBef>
              <a:buNone/>
            </a:pPr>
            <a:r>
              <a:rPr lang="pt-BR" altLang="en-GB" sz="1200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# Resultado</a:t>
            </a:r>
          </a:p>
          <a:p>
            <a:pPr marL="0" indent="0" eaLnBrk="1" hangingPunct="1">
              <a:spcBef>
                <a:spcPts val="300"/>
              </a:spcBef>
              <a:buNone/>
            </a:pPr>
            <a:r>
              <a:rPr lang="pt-BR" altLang="en-GB" sz="1000" dirty="0">
                <a:solidFill>
                  <a:schemeClr val="bg1"/>
                </a:solidFill>
                <a:latin typeface="Courier New" panose="02070309020205020404" pitchFamily="49" charset="0"/>
                <a:ea typeface="Segoe UI" panose="020B0502040204020203" pitchFamily="34" charset="0"/>
                <a:cs typeface="Courier New" panose="02070309020205020404" pitchFamily="49" charset="0"/>
              </a:rPr>
              <a:t>SQL&gt; </a:t>
            </a:r>
            <a:r>
              <a:rPr lang="pt-BR" altLang="en-GB" sz="1000" dirty="0" err="1">
                <a:solidFill>
                  <a:schemeClr val="bg1"/>
                </a:solidFill>
                <a:latin typeface="Courier New" panose="02070309020205020404" pitchFamily="49" charset="0"/>
                <a:ea typeface="Segoe UI" panose="020B0502040204020203" pitchFamily="34" charset="0"/>
                <a:cs typeface="Courier New" panose="02070309020205020404" pitchFamily="49" charset="0"/>
              </a:rPr>
              <a:t>Instance</a:t>
            </a:r>
            <a:r>
              <a:rPr lang="pt-BR" altLang="en-GB" sz="1000" dirty="0">
                <a:solidFill>
                  <a:schemeClr val="bg1"/>
                </a:solidFill>
                <a:latin typeface="Courier New" panose="02070309020205020404" pitchFamily="49" charset="0"/>
                <a:ea typeface="Segoe UI" panose="020B0502040204020203" pitchFamily="34" charset="0"/>
                <a:cs typeface="Courier New" panose="02070309020205020404" pitchFamily="49" charset="0"/>
              </a:rPr>
              <a:t> OK-&gt; STATUS=OPEN, LOGINS=ALLOWED</a:t>
            </a:r>
          </a:p>
          <a:p>
            <a:pPr marL="0" indent="0" eaLnBrk="1" hangingPunct="1">
              <a:spcBef>
                <a:spcPts val="300"/>
              </a:spcBef>
              <a:buNone/>
            </a:pPr>
            <a:r>
              <a:rPr lang="pt-BR" altLang="en-GB" sz="1000" dirty="0">
                <a:solidFill>
                  <a:schemeClr val="bg1"/>
                </a:solidFill>
                <a:latin typeface="Courier New" panose="02070309020205020404" pitchFamily="49" charset="0"/>
                <a:ea typeface="Segoe UI" panose="020B0502040204020203" pitchFamily="34" charset="0"/>
                <a:cs typeface="Courier New" panose="02070309020205020404" pitchFamily="49" charset="0"/>
              </a:rPr>
              <a:t>INSTANCE_NAME	   DT      STATUS       LOGINS</a:t>
            </a:r>
          </a:p>
          <a:p>
            <a:pPr marL="0" indent="0" eaLnBrk="1" hangingPunct="1">
              <a:spcBef>
                <a:spcPts val="300"/>
              </a:spcBef>
              <a:buNone/>
            </a:pPr>
            <a:r>
              <a:rPr lang="pt-BR" altLang="en-GB" sz="1000" dirty="0">
                <a:solidFill>
                  <a:schemeClr val="bg1"/>
                </a:solidFill>
                <a:latin typeface="Courier New" panose="02070309020205020404" pitchFamily="49" charset="0"/>
                <a:ea typeface="Segoe UI" panose="020B0502040204020203" pitchFamily="34" charset="0"/>
                <a:cs typeface="Courier New" panose="02070309020205020404" pitchFamily="49" charset="0"/>
              </a:rPr>
              <a:t>---------------- ----------------- ------------ ----------</a:t>
            </a:r>
          </a:p>
          <a:p>
            <a:pPr marL="0" indent="0" eaLnBrk="1" hangingPunct="1">
              <a:spcBef>
                <a:spcPts val="300"/>
              </a:spcBef>
              <a:buNone/>
            </a:pPr>
            <a:r>
              <a:rPr lang="pt-BR" altLang="en-GB" sz="1000" dirty="0">
                <a:solidFill>
                  <a:schemeClr val="bg1"/>
                </a:solidFill>
                <a:latin typeface="Courier New" panose="02070309020205020404" pitchFamily="49" charset="0"/>
                <a:ea typeface="Segoe UI" panose="020B0502040204020203" pitchFamily="34" charset="0"/>
                <a:cs typeface="Courier New" panose="02070309020205020404" pitchFamily="49" charset="0"/>
              </a:rPr>
              <a:t>ORCL.            02/02/22 09:37:18 OPEN         ALLOWED</a:t>
            </a:r>
          </a:p>
          <a:p>
            <a:pPr marL="0" indent="0" eaLnBrk="1" hangingPunct="1">
              <a:spcBef>
                <a:spcPts val="300"/>
              </a:spcBef>
              <a:buNone/>
            </a:pPr>
            <a:endParaRPr lang="pt-BR" altLang="en-GB" sz="1000" dirty="0">
              <a:solidFill>
                <a:schemeClr val="bg1"/>
              </a:solidFill>
              <a:latin typeface="Courier New" panose="02070309020205020404" pitchFamily="49" charset="0"/>
              <a:ea typeface="Segoe UI" panose="020B0502040204020203" pitchFamily="34" charset="0"/>
              <a:cs typeface="Courier New" panose="02070309020205020404" pitchFamily="49" charset="0"/>
            </a:endParaRPr>
          </a:p>
          <a:p>
            <a:pPr marL="0" indent="0" eaLnBrk="1" hangingPunct="1">
              <a:spcBef>
                <a:spcPts val="300"/>
              </a:spcBef>
              <a:buNone/>
            </a:pPr>
            <a:r>
              <a:rPr lang="pt-BR" altLang="en-GB" sz="1000" dirty="0">
                <a:solidFill>
                  <a:schemeClr val="bg1"/>
                </a:solidFill>
                <a:latin typeface="Courier New" panose="02070309020205020404" pitchFamily="49" charset="0"/>
                <a:ea typeface="Segoe UI" panose="020B0502040204020203" pitchFamily="34" charset="0"/>
                <a:cs typeface="Courier New" panose="02070309020205020404" pitchFamily="49" charset="0"/>
              </a:rPr>
              <a:t>SQL&gt; </a:t>
            </a:r>
            <a:r>
              <a:rPr lang="pt-BR" altLang="en-GB" sz="1000" dirty="0" err="1">
                <a:solidFill>
                  <a:schemeClr val="bg1"/>
                </a:solidFill>
                <a:latin typeface="Courier New" panose="02070309020205020404" pitchFamily="49" charset="0"/>
                <a:ea typeface="Segoe UI" panose="020B0502040204020203" pitchFamily="34" charset="0"/>
                <a:cs typeface="Courier New" panose="02070309020205020404" pitchFamily="49" charset="0"/>
              </a:rPr>
              <a:t>Database</a:t>
            </a:r>
            <a:r>
              <a:rPr lang="pt-BR" altLang="en-GB" sz="1000" dirty="0">
                <a:solidFill>
                  <a:schemeClr val="bg1"/>
                </a:solidFill>
                <a:latin typeface="Courier New" panose="02070309020205020404" pitchFamily="49" charset="0"/>
                <a:ea typeface="Segoe UI" panose="020B0502040204020203" pitchFamily="34" charset="0"/>
                <a:cs typeface="Courier New" panose="02070309020205020404" pitchFamily="49" charset="0"/>
              </a:rPr>
              <a:t> OK-&gt; OPEN_MODE=READ WRITE (se DATABASE_ROLE=PRIMARY)</a:t>
            </a:r>
          </a:p>
          <a:p>
            <a:pPr marL="0" indent="0" eaLnBrk="1" hangingPunct="1">
              <a:spcBef>
                <a:spcPts val="300"/>
              </a:spcBef>
              <a:buNone/>
            </a:pPr>
            <a:r>
              <a:rPr lang="pt-BR" altLang="en-GB" sz="1000" dirty="0">
                <a:solidFill>
                  <a:schemeClr val="bg1"/>
                </a:solidFill>
                <a:latin typeface="Courier New" panose="02070309020205020404" pitchFamily="49" charset="0"/>
                <a:ea typeface="Segoe UI" panose="020B0502040204020203" pitchFamily="34" charset="0"/>
                <a:cs typeface="Courier New" panose="02070309020205020404" pitchFamily="49" charset="0"/>
              </a:rPr>
              <a:t>OPEN_MODE	        DATABASE_ROLE    DATAGUAR SWITCHOVER_STATUS    GUARD_S FLASHBACK_ON</a:t>
            </a:r>
          </a:p>
          <a:p>
            <a:pPr marL="0" indent="0" eaLnBrk="1" hangingPunct="1">
              <a:spcBef>
                <a:spcPts val="300"/>
              </a:spcBef>
              <a:buNone/>
            </a:pPr>
            <a:r>
              <a:rPr lang="pt-BR" altLang="en-GB" sz="1000" dirty="0">
                <a:solidFill>
                  <a:schemeClr val="bg1"/>
                </a:solidFill>
                <a:latin typeface="Courier New" panose="02070309020205020404" pitchFamily="49" charset="0"/>
                <a:ea typeface="Segoe UI" panose="020B0502040204020203" pitchFamily="34" charset="0"/>
                <a:cs typeface="Courier New" panose="02070309020205020404" pitchFamily="49" charset="0"/>
              </a:rPr>
              <a:t>-------------------- ---------------- -------- -------------------- ------- ------------------</a:t>
            </a:r>
          </a:p>
          <a:p>
            <a:pPr marL="0" indent="0" eaLnBrk="1" hangingPunct="1">
              <a:spcBef>
                <a:spcPts val="300"/>
              </a:spcBef>
              <a:buNone/>
            </a:pPr>
            <a:r>
              <a:rPr lang="pt-BR" altLang="en-GB" sz="1000" dirty="0">
                <a:solidFill>
                  <a:schemeClr val="bg1"/>
                </a:solidFill>
                <a:latin typeface="Courier New" panose="02070309020205020404" pitchFamily="49" charset="0"/>
                <a:ea typeface="Segoe UI" panose="020B0502040204020203" pitchFamily="34" charset="0"/>
                <a:cs typeface="Courier New" panose="02070309020205020404" pitchFamily="49" charset="0"/>
              </a:rPr>
              <a:t>READ WRITE	        PRIMARY         DISABLED  NOT ALLOWED	 NONE    NO</a:t>
            </a:r>
          </a:p>
          <a:p>
            <a:pPr marL="0" indent="0" eaLnBrk="1" hangingPunct="1">
              <a:spcBef>
                <a:spcPts val="300"/>
              </a:spcBef>
              <a:buNone/>
            </a:pPr>
            <a:endParaRPr lang="pt-BR" altLang="en-GB" sz="1000" dirty="0">
              <a:solidFill>
                <a:schemeClr val="bg1"/>
              </a:solidFill>
              <a:latin typeface="Courier New" panose="02070309020205020404" pitchFamily="49" charset="0"/>
              <a:ea typeface="Segoe UI" panose="020B0502040204020203" pitchFamily="34" charset="0"/>
              <a:cs typeface="Courier New" panose="02070309020205020404" pitchFamily="49" charset="0"/>
            </a:endParaRPr>
          </a:p>
          <a:p>
            <a:pPr marL="0" indent="0" eaLnBrk="1" hangingPunct="1">
              <a:spcBef>
                <a:spcPts val="300"/>
              </a:spcBef>
              <a:buNone/>
            </a:pPr>
            <a:r>
              <a:rPr lang="pt-BR" altLang="en-GB" sz="1000" dirty="0">
                <a:solidFill>
                  <a:schemeClr val="bg1"/>
                </a:solidFill>
                <a:latin typeface="Courier New" panose="02070309020205020404" pitchFamily="49" charset="0"/>
                <a:ea typeface="Segoe UI" panose="020B0502040204020203" pitchFamily="34" charset="0"/>
                <a:cs typeface="Courier New" panose="02070309020205020404" pitchFamily="49" charset="0"/>
              </a:rPr>
              <a:t>SQL&gt; </a:t>
            </a:r>
            <a:r>
              <a:rPr lang="pt-BR" altLang="en-GB" sz="1000" dirty="0" err="1">
                <a:solidFill>
                  <a:schemeClr val="bg1"/>
                </a:solidFill>
                <a:latin typeface="Courier New" panose="02070309020205020404" pitchFamily="49" charset="0"/>
                <a:ea typeface="Segoe UI" panose="020B0502040204020203" pitchFamily="34" charset="0"/>
                <a:cs typeface="Courier New" panose="02070309020205020404" pitchFamily="49" charset="0"/>
              </a:rPr>
              <a:t>Datafiles</a:t>
            </a:r>
            <a:r>
              <a:rPr lang="pt-BR" altLang="en-GB" sz="1000" dirty="0">
                <a:solidFill>
                  <a:schemeClr val="bg1"/>
                </a:solidFill>
                <a:latin typeface="Courier New" panose="02070309020205020404" pitchFamily="49" charset="0"/>
                <a:ea typeface="Segoe UI" panose="020B0502040204020203" pitchFamily="34" charset="0"/>
                <a:cs typeface="Courier New" panose="02070309020205020404" pitchFamily="49" charset="0"/>
              </a:rPr>
              <a:t> OK-&gt; somente ONLINE e SYSTEM</a:t>
            </a:r>
          </a:p>
          <a:p>
            <a:pPr marL="0" indent="0" eaLnBrk="1" hangingPunct="1">
              <a:spcBef>
                <a:spcPts val="300"/>
              </a:spcBef>
              <a:buNone/>
            </a:pPr>
            <a:r>
              <a:rPr lang="pt-BR" altLang="en-GB" sz="1000" dirty="0">
                <a:solidFill>
                  <a:schemeClr val="bg1"/>
                </a:solidFill>
                <a:latin typeface="Courier New" panose="02070309020205020404" pitchFamily="49" charset="0"/>
                <a:ea typeface="Segoe UI" panose="020B0502040204020203" pitchFamily="34" charset="0"/>
                <a:cs typeface="Courier New" panose="02070309020205020404" pitchFamily="49" charset="0"/>
              </a:rPr>
              <a:t>COUNT(*) STATUS</a:t>
            </a:r>
          </a:p>
          <a:p>
            <a:pPr marL="0" indent="0" eaLnBrk="1" hangingPunct="1">
              <a:spcBef>
                <a:spcPts val="300"/>
              </a:spcBef>
              <a:buNone/>
            </a:pPr>
            <a:r>
              <a:rPr lang="pt-BR" altLang="en-GB" sz="1000" dirty="0">
                <a:solidFill>
                  <a:schemeClr val="bg1"/>
                </a:solidFill>
                <a:latin typeface="Courier New" panose="02070309020205020404" pitchFamily="49" charset="0"/>
                <a:ea typeface="Segoe UI" panose="020B0502040204020203" pitchFamily="34" charset="0"/>
                <a:cs typeface="Courier New" panose="02070309020205020404" pitchFamily="49" charset="0"/>
              </a:rPr>
              <a:t>---------- -------</a:t>
            </a:r>
          </a:p>
          <a:p>
            <a:pPr marL="0" indent="0" eaLnBrk="1" hangingPunct="1">
              <a:spcBef>
                <a:spcPts val="300"/>
              </a:spcBef>
              <a:buNone/>
            </a:pPr>
            <a:r>
              <a:rPr lang="pt-BR" altLang="en-GB" sz="1000" dirty="0">
                <a:solidFill>
                  <a:schemeClr val="bg1"/>
                </a:solidFill>
                <a:latin typeface="Courier New" panose="02070309020205020404" pitchFamily="49" charset="0"/>
                <a:ea typeface="Segoe UI" panose="020B0502040204020203" pitchFamily="34" charset="0"/>
                <a:cs typeface="Courier New" panose="02070309020205020404" pitchFamily="49" charset="0"/>
              </a:rPr>
              <a:t>	 3 ONLINE</a:t>
            </a:r>
          </a:p>
          <a:p>
            <a:pPr marL="0" indent="0" eaLnBrk="1" hangingPunct="1">
              <a:spcBef>
                <a:spcPts val="300"/>
              </a:spcBef>
              <a:buNone/>
            </a:pPr>
            <a:r>
              <a:rPr lang="pt-BR" altLang="en-GB" sz="1000" dirty="0">
                <a:solidFill>
                  <a:schemeClr val="bg1"/>
                </a:solidFill>
                <a:latin typeface="Courier New" panose="02070309020205020404" pitchFamily="49" charset="0"/>
                <a:ea typeface="Segoe UI" panose="020B0502040204020203" pitchFamily="34" charset="0"/>
                <a:cs typeface="Courier New" panose="02070309020205020404" pitchFamily="49" charset="0"/>
              </a:rPr>
              <a:t>	 1 SYSTEM</a:t>
            </a:r>
          </a:p>
          <a:p>
            <a:pPr marL="0" indent="0" eaLnBrk="1" hangingPunct="1">
              <a:spcBef>
                <a:spcPts val="300"/>
              </a:spcBef>
              <a:buNone/>
            </a:pPr>
            <a:endParaRPr lang="pt-BR" altLang="en-GB" sz="1000" dirty="0">
              <a:solidFill>
                <a:schemeClr val="bg1"/>
              </a:solidFill>
              <a:latin typeface="Courier New" panose="02070309020205020404" pitchFamily="49" charset="0"/>
              <a:ea typeface="Segoe UI" panose="020B0502040204020203" pitchFamily="34" charset="0"/>
              <a:cs typeface="Courier New" panose="02070309020205020404" pitchFamily="49" charset="0"/>
            </a:endParaRPr>
          </a:p>
          <a:p>
            <a:pPr marL="0" indent="0" eaLnBrk="1" hangingPunct="1">
              <a:spcBef>
                <a:spcPts val="300"/>
              </a:spcBef>
              <a:buNone/>
            </a:pPr>
            <a:r>
              <a:rPr lang="pt-BR" altLang="en-GB" sz="1000" dirty="0">
                <a:solidFill>
                  <a:schemeClr val="bg1"/>
                </a:solidFill>
                <a:latin typeface="Courier New" panose="02070309020205020404" pitchFamily="49" charset="0"/>
                <a:ea typeface="Segoe UI" panose="020B0502040204020203" pitchFamily="34" charset="0"/>
                <a:cs typeface="Courier New" panose="02070309020205020404" pitchFamily="49" charset="0"/>
              </a:rPr>
              <a:t>SQL&gt; </a:t>
            </a:r>
            <a:r>
              <a:rPr lang="pt-BR" altLang="en-GB" sz="1000" dirty="0" err="1">
                <a:solidFill>
                  <a:schemeClr val="bg1"/>
                </a:solidFill>
                <a:latin typeface="Courier New" panose="02070309020205020404" pitchFamily="49" charset="0"/>
                <a:ea typeface="Segoe UI" panose="020B0502040204020203" pitchFamily="34" charset="0"/>
                <a:cs typeface="Courier New" panose="02070309020205020404" pitchFamily="49" charset="0"/>
              </a:rPr>
              <a:t>Temp_files</a:t>
            </a:r>
            <a:r>
              <a:rPr lang="pt-BR" altLang="en-GB" sz="1000" dirty="0">
                <a:solidFill>
                  <a:schemeClr val="bg1"/>
                </a:solidFill>
                <a:latin typeface="Courier New" panose="02070309020205020404" pitchFamily="49" charset="0"/>
                <a:ea typeface="Segoe UI" panose="020B0502040204020203" pitchFamily="34" charset="0"/>
                <a:cs typeface="Courier New" panose="02070309020205020404" pitchFamily="49" charset="0"/>
              </a:rPr>
              <a:t> OK-&gt; somente ONLINE e SYSTEM</a:t>
            </a:r>
          </a:p>
          <a:p>
            <a:pPr marL="0" indent="0" eaLnBrk="1" hangingPunct="1">
              <a:spcBef>
                <a:spcPts val="300"/>
              </a:spcBef>
              <a:buNone/>
            </a:pPr>
            <a:r>
              <a:rPr lang="pt-BR" altLang="en-GB" sz="1000" dirty="0">
                <a:solidFill>
                  <a:schemeClr val="bg1"/>
                </a:solidFill>
                <a:latin typeface="Courier New" panose="02070309020205020404" pitchFamily="49" charset="0"/>
                <a:ea typeface="Segoe UI" panose="020B0502040204020203" pitchFamily="34" charset="0"/>
                <a:cs typeface="Courier New" panose="02070309020205020404" pitchFamily="49" charset="0"/>
              </a:rPr>
              <a:t>STATUS</a:t>
            </a:r>
          </a:p>
          <a:p>
            <a:pPr marL="0" indent="0" eaLnBrk="1" hangingPunct="1">
              <a:spcBef>
                <a:spcPts val="300"/>
              </a:spcBef>
              <a:buNone/>
            </a:pPr>
            <a:r>
              <a:rPr lang="pt-BR" altLang="en-GB" sz="1000" dirty="0">
                <a:solidFill>
                  <a:schemeClr val="bg1"/>
                </a:solidFill>
                <a:latin typeface="Courier New" panose="02070309020205020404" pitchFamily="49" charset="0"/>
                <a:ea typeface="Segoe UI" panose="020B0502040204020203" pitchFamily="34" charset="0"/>
                <a:cs typeface="Courier New" panose="02070309020205020404" pitchFamily="49" charset="0"/>
              </a:rPr>
              <a:t>-------</a:t>
            </a:r>
          </a:p>
          <a:p>
            <a:pPr marL="0" indent="0" eaLnBrk="1" hangingPunct="1">
              <a:spcBef>
                <a:spcPts val="300"/>
              </a:spcBef>
              <a:buNone/>
            </a:pPr>
            <a:r>
              <a:rPr lang="pt-BR" altLang="en-GB" sz="1000" dirty="0">
                <a:solidFill>
                  <a:schemeClr val="bg1"/>
                </a:solidFill>
                <a:latin typeface="Courier New" panose="02070309020205020404" pitchFamily="49" charset="0"/>
                <a:ea typeface="Segoe UI" panose="020B0502040204020203" pitchFamily="34" charset="0"/>
                <a:cs typeface="Courier New" panose="02070309020205020404" pitchFamily="49" charset="0"/>
              </a:rPr>
              <a:t>ONLINE</a:t>
            </a:r>
          </a:p>
          <a:p>
            <a:pPr marL="0" indent="0" eaLnBrk="1" hangingPunct="1">
              <a:spcBef>
                <a:spcPts val="300"/>
              </a:spcBef>
              <a:buNone/>
            </a:pPr>
            <a:r>
              <a:rPr lang="pt-BR" altLang="en-GB" sz="1000" dirty="0">
                <a:solidFill>
                  <a:schemeClr val="bg1"/>
                </a:solidFill>
                <a:latin typeface="Courier New" panose="02070309020205020404" pitchFamily="49" charset="0"/>
                <a:ea typeface="Segoe UI" panose="020B0502040204020203" pitchFamily="34" charset="0"/>
                <a:cs typeface="Courier New" panose="02070309020205020404" pitchFamily="49" charset="0"/>
              </a:rPr>
              <a:t>SQL&gt; </a:t>
            </a:r>
          </a:p>
          <a:p>
            <a:pPr marL="0" indent="0" eaLnBrk="1" hangingPunct="1">
              <a:spcBef>
                <a:spcPts val="300"/>
              </a:spcBef>
              <a:buNone/>
            </a:pPr>
            <a:r>
              <a:rPr lang="pt-BR" altLang="en-GB" sz="1000" dirty="0">
                <a:solidFill>
                  <a:schemeClr val="bg1"/>
                </a:solidFill>
                <a:latin typeface="Courier New" panose="02070309020205020404" pitchFamily="49" charset="0"/>
                <a:ea typeface="Segoe UI" panose="020B0502040204020203" pitchFamily="34" charset="0"/>
                <a:cs typeface="Courier New" panose="02070309020205020404" pitchFamily="49" charset="0"/>
              </a:rPr>
              <a:t>STATUS</a:t>
            </a:r>
          </a:p>
          <a:p>
            <a:pPr marL="0" indent="0" eaLnBrk="1" hangingPunct="1">
              <a:spcBef>
                <a:spcPts val="300"/>
              </a:spcBef>
              <a:buNone/>
            </a:pPr>
            <a:r>
              <a:rPr lang="pt-BR" altLang="en-GB" sz="1000" dirty="0">
                <a:solidFill>
                  <a:schemeClr val="bg1"/>
                </a:solidFill>
                <a:latin typeface="Courier New" panose="02070309020205020404" pitchFamily="49" charset="0"/>
                <a:ea typeface="Segoe UI" panose="020B0502040204020203" pitchFamily="34" charset="0"/>
                <a:cs typeface="Courier New" panose="02070309020205020404" pitchFamily="49" charset="0"/>
              </a:rPr>
              <a:t>-------</a:t>
            </a:r>
          </a:p>
          <a:p>
            <a:pPr marL="0" indent="0" eaLnBrk="1" hangingPunct="1">
              <a:spcBef>
                <a:spcPts val="300"/>
              </a:spcBef>
              <a:buNone/>
            </a:pPr>
            <a:r>
              <a:rPr lang="pt-BR" altLang="en-GB" sz="1000" dirty="0">
                <a:solidFill>
                  <a:schemeClr val="bg1"/>
                </a:solidFill>
                <a:latin typeface="Courier New" panose="02070309020205020404" pitchFamily="49" charset="0"/>
                <a:ea typeface="Segoe UI" panose="020B0502040204020203" pitchFamily="34" charset="0"/>
                <a:cs typeface="Courier New" panose="02070309020205020404" pitchFamily="49" charset="0"/>
              </a:rPr>
              <a:t>System </a:t>
            </a:r>
            <a:r>
              <a:rPr lang="pt-BR" altLang="en-GB" sz="1000" dirty="0" err="1">
                <a:solidFill>
                  <a:schemeClr val="bg1"/>
                </a:solidFill>
                <a:latin typeface="Courier New" panose="02070309020205020404" pitchFamily="49" charset="0"/>
                <a:ea typeface="Segoe UI" panose="020B0502040204020203" pitchFamily="34" charset="0"/>
                <a:cs typeface="Courier New" panose="02070309020205020404" pitchFamily="49" charset="0"/>
              </a:rPr>
              <a:t>altered</a:t>
            </a:r>
            <a:r>
              <a:rPr lang="pt-BR" altLang="en-GB" sz="1000" dirty="0">
                <a:solidFill>
                  <a:schemeClr val="bg1"/>
                </a:solidFill>
                <a:latin typeface="Courier New" panose="02070309020205020404" pitchFamily="49" charset="0"/>
                <a:ea typeface="Segoe UI" panose="020B0502040204020203" pitchFamily="34" charset="0"/>
                <a:cs typeface="Courier New" panose="02070309020205020404" pitchFamily="49" charset="0"/>
              </a:rPr>
              <a:t>.</a:t>
            </a:r>
          </a:p>
          <a:p>
            <a:pPr marL="0" indent="0" eaLnBrk="1" hangingPunct="1">
              <a:spcBef>
                <a:spcPts val="300"/>
              </a:spcBef>
              <a:buNone/>
            </a:pPr>
            <a:endParaRPr lang="pt-BR" altLang="en-GB" sz="1000" dirty="0">
              <a:solidFill>
                <a:schemeClr val="bg1"/>
              </a:solidFill>
              <a:latin typeface="Courier New" panose="02070309020205020404" pitchFamily="49" charset="0"/>
              <a:ea typeface="Segoe UI" panose="020B0502040204020203" pitchFamily="34" charset="0"/>
              <a:cs typeface="Courier New" panose="02070309020205020404" pitchFamily="49" charset="0"/>
            </a:endParaRPr>
          </a:p>
          <a:p>
            <a:pPr marL="0" indent="0" eaLnBrk="1" hangingPunct="1">
              <a:spcBef>
                <a:spcPts val="300"/>
              </a:spcBef>
              <a:buNone/>
            </a:pPr>
            <a:r>
              <a:rPr lang="pt-BR" altLang="en-GB" sz="1000" dirty="0">
                <a:solidFill>
                  <a:schemeClr val="bg1"/>
                </a:solidFill>
                <a:latin typeface="Courier New" panose="02070309020205020404" pitchFamily="49" charset="0"/>
                <a:ea typeface="Segoe UI" panose="020B0502040204020203" pitchFamily="34" charset="0"/>
                <a:cs typeface="Courier New" panose="02070309020205020404" pitchFamily="49" charset="0"/>
              </a:rPr>
              <a:t>SQL&gt; </a:t>
            </a:r>
            <a:r>
              <a:rPr lang="pt-BR" altLang="en-GB" sz="1000" dirty="0" err="1">
                <a:solidFill>
                  <a:schemeClr val="bg1"/>
                </a:solidFill>
                <a:latin typeface="Courier New" panose="02070309020205020404" pitchFamily="49" charset="0"/>
                <a:ea typeface="Segoe UI" panose="020B0502040204020203" pitchFamily="34" charset="0"/>
                <a:cs typeface="Courier New" panose="02070309020205020404" pitchFamily="49" charset="0"/>
              </a:rPr>
              <a:t>pdbs</a:t>
            </a:r>
            <a:r>
              <a:rPr lang="pt-BR" altLang="en-GB" sz="1000" dirty="0">
                <a:solidFill>
                  <a:schemeClr val="bg1"/>
                </a:solidFill>
                <a:latin typeface="Courier New" panose="02070309020205020404" pitchFamily="49" charset="0"/>
                <a:ea typeface="Segoe UI" panose="020B0502040204020203" pitchFamily="34" charset="0"/>
                <a:cs typeface="Courier New" panose="02070309020205020404" pitchFamily="49" charset="0"/>
              </a:rPr>
              <a:t> OK-&gt; RESTRICTED=NO, OPEN_MODE=READ ONLY(PDB$SEED) e READ WRITE (demais bancos)</a:t>
            </a:r>
            <a:endParaRPr lang="pt-BR" altLang="en-GB" sz="1050" dirty="0">
              <a:solidFill>
                <a:schemeClr val="bg1"/>
              </a:solidFill>
              <a:latin typeface="Courier New" panose="02070309020205020404" pitchFamily="49" charset="0"/>
              <a:ea typeface="Segoe UI" panose="020B0502040204020203" pitchFamily="34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BD2EBC-E457-1D41-B4BB-739F3450DD09}"/>
              </a:ext>
            </a:extLst>
          </p:cNvPr>
          <p:cNvSpPr txBox="1"/>
          <p:nvPr/>
        </p:nvSpPr>
        <p:spPr>
          <a:xfrm>
            <a:off x="7509165" y="45740"/>
            <a:ext cx="4682835" cy="738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8" tIns="121918" rIns="121918" bIns="121918" numCol="1" spcCol="38100" rtlCol="0" anchor="t">
            <a:spAutoFit/>
          </a:bodyPr>
          <a:lstStyle/>
          <a:p>
            <a:pPr marL="285750" marR="0" indent="-285750" algn="l" defTabSz="182928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BR" sz="1600" b="0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Procurar mensagens de erro (ORA-????)</a:t>
            </a:r>
          </a:p>
          <a:p>
            <a:pPr marL="285750" marR="0" indent="-285750" algn="l" defTabSz="182928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BR" sz="1600" dirty="0">
                <a:solidFill>
                  <a:srgbClr val="00B0F0"/>
                </a:solidFill>
                <a:latin typeface="+mj-lt"/>
                <a:ea typeface="+mj-ea"/>
                <a:cs typeface="+mj-cs"/>
                <a:sym typeface="Helvetica"/>
              </a:rPr>
              <a:t>Ver resultado esperado </a:t>
            </a:r>
            <a:endParaRPr kumimoji="0" lang="en-BR" sz="16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0FE5CB7-6307-4E48-89ED-FFFFC353472C}"/>
              </a:ext>
            </a:extLst>
          </p:cNvPr>
          <p:cNvCxnSpPr>
            <a:cxnSpLocks/>
          </p:cNvCxnSpPr>
          <p:nvPr/>
        </p:nvCxnSpPr>
        <p:spPr>
          <a:xfrm>
            <a:off x="4789170" y="1416560"/>
            <a:ext cx="631916" cy="425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D5CCF1-7ACB-B644-9D32-2DABB40CBD82}"/>
              </a:ext>
            </a:extLst>
          </p:cNvPr>
          <p:cNvCxnSpPr>
            <a:cxnSpLocks/>
          </p:cNvCxnSpPr>
          <p:nvPr/>
        </p:nvCxnSpPr>
        <p:spPr>
          <a:xfrm>
            <a:off x="4084592" y="1416560"/>
            <a:ext cx="378551" cy="425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190A773-B585-4341-AA9B-2781E1A7665C}"/>
              </a:ext>
            </a:extLst>
          </p:cNvPr>
          <p:cNvCxnSpPr>
            <a:cxnSpLocks/>
          </p:cNvCxnSpPr>
          <p:nvPr/>
        </p:nvCxnSpPr>
        <p:spPr>
          <a:xfrm flipH="1">
            <a:off x="2704011" y="2392139"/>
            <a:ext cx="471079" cy="4294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964D107-ED96-8147-AF10-E3023570FD99}"/>
              </a:ext>
            </a:extLst>
          </p:cNvPr>
          <p:cNvCxnSpPr>
            <a:cxnSpLocks/>
          </p:cNvCxnSpPr>
          <p:nvPr/>
        </p:nvCxnSpPr>
        <p:spPr>
          <a:xfrm flipH="1">
            <a:off x="4032068" y="2436068"/>
            <a:ext cx="431075" cy="3855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A378A99-D51C-C64C-8B1E-9CC5FC32FC4F}"/>
              </a:ext>
            </a:extLst>
          </p:cNvPr>
          <p:cNvCxnSpPr>
            <a:cxnSpLocks/>
          </p:cNvCxnSpPr>
          <p:nvPr/>
        </p:nvCxnSpPr>
        <p:spPr>
          <a:xfrm flipH="1">
            <a:off x="3814354" y="3406140"/>
            <a:ext cx="540476" cy="3429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1E13C3-A7A3-F144-BC80-043D32474BEC}"/>
              </a:ext>
            </a:extLst>
          </p:cNvPr>
          <p:cNvCxnSpPr>
            <a:cxnSpLocks/>
          </p:cNvCxnSpPr>
          <p:nvPr/>
        </p:nvCxnSpPr>
        <p:spPr>
          <a:xfrm flipH="1">
            <a:off x="2429691" y="4559092"/>
            <a:ext cx="1490799" cy="3917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905C226-BDC9-B047-A8E5-E45A3433BFA2}"/>
              </a:ext>
            </a:extLst>
          </p:cNvPr>
          <p:cNvSpPr/>
          <p:nvPr/>
        </p:nvSpPr>
        <p:spPr>
          <a:xfrm>
            <a:off x="3203802" y="1161130"/>
            <a:ext cx="2198914" cy="255430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6000" tIns="96000" rIns="96000" bIns="96000" numCol="1" spcCol="38100" rtlCol="0" anchor="t">
            <a:spAutoFit/>
          </a:bodyPr>
          <a:lstStyle/>
          <a:p>
            <a:pPr marL="0" marR="0" indent="0" algn="l" defTabSz="182928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BR" sz="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DEC6A8-88DA-BE43-8FA3-D4241616F487}"/>
              </a:ext>
            </a:extLst>
          </p:cNvPr>
          <p:cNvSpPr/>
          <p:nvPr/>
        </p:nvSpPr>
        <p:spPr>
          <a:xfrm>
            <a:off x="3175090" y="2109494"/>
            <a:ext cx="3702183" cy="255430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6000" tIns="96000" rIns="96000" bIns="96000" numCol="1" spcCol="38100" rtlCol="0" anchor="t">
            <a:spAutoFit/>
          </a:bodyPr>
          <a:lstStyle/>
          <a:p>
            <a:pPr marL="0" marR="0" indent="0" algn="l" defTabSz="182928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BR" sz="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03859D-6AF4-224F-A942-1F44DA986852}"/>
              </a:ext>
            </a:extLst>
          </p:cNvPr>
          <p:cNvSpPr/>
          <p:nvPr/>
        </p:nvSpPr>
        <p:spPr>
          <a:xfrm>
            <a:off x="3814354" y="3036025"/>
            <a:ext cx="1303020" cy="342900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6000" tIns="96000" rIns="96000" bIns="96000" numCol="1" spcCol="38100" rtlCol="0" anchor="t">
            <a:spAutoFit/>
          </a:bodyPr>
          <a:lstStyle/>
          <a:p>
            <a:pPr marL="0" marR="0" indent="0" algn="l" defTabSz="182928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BR" sz="3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15B152-F42D-7A46-8A4E-0AD96CB09DDD}"/>
              </a:ext>
            </a:extLst>
          </p:cNvPr>
          <p:cNvSpPr/>
          <p:nvPr/>
        </p:nvSpPr>
        <p:spPr>
          <a:xfrm>
            <a:off x="3920490" y="4229692"/>
            <a:ext cx="1303020" cy="342900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6000" tIns="96000" rIns="96000" bIns="96000" numCol="1" spcCol="38100" rtlCol="0" anchor="t">
            <a:spAutoFit/>
          </a:bodyPr>
          <a:lstStyle/>
          <a:p>
            <a:pPr marL="0" marR="0" indent="0" algn="l" defTabSz="182928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BR" sz="3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2429399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F4365E-30BC-469B-89A4-42570E7D0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531" y="184665"/>
            <a:ext cx="7172107" cy="566005"/>
          </a:xfrm>
        </p:spPr>
        <p:txBody>
          <a:bodyPr>
            <a:normAutofit fontScale="90000"/>
          </a:bodyPr>
          <a:lstStyle/>
          <a:p>
            <a:pPr marL="0" marR="0" indent="4572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LAB 2 – </a:t>
            </a:r>
            <a:r>
              <a:rPr lang="en-US" b="1" noProof="1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Listar</a:t>
            </a:r>
            <a:r>
              <a:rPr lang="en-US" b="1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tablespace e datafiles</a:t>
            </a:r>
            <a:endParaRPr lang="en-US" sz="360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F85CFF1D-815A-A546-B61B-96DBFC2897AA}"/>
              </a:ext>
            </a:extLst>
          </p:cNvPr>
          <p:cNvSpPr txBox="1">
            <a:spLocks noChangeArrowheads="1"/>
          </p:cNvSpPr>
          <p:nvPr/>
        </p:nvSpPr>
        <p:spPr>
          <a:xfrm>
            <a:off x="1533254" y="900615"/>
            <a:ext cx="9125492" cy="2273659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txBody>
          <a:bodyPr lIns="252000" tIns="252000" rIns="252000" bIns="252000" anchor="t" anchorCtr="0"/>
          <a:lstStyle>
            <a:lvl1pPr marL="228600" indent="-228600" algn="l" rtl="0" eaLnBrk="0" fontAlgn="base" hangingPunct="0">
              <a:spcBef>
                <a:spcPts val="9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4572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58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spcBef>
                <a:spcPts val="300"/>
              </a:spcBef>
              <a:buNone/>
            </a:pPr>
            <a:r>
              <a:rPr lang="pt-BR" altLang="en-GB" sz="1400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# Use o documento:</a:t>
            </a:r>
          </a:p>
          <a:p>
            <a:pPr marL="0" indent="0" eaLnBrk="1" hangingPunct="1">
              <a:spcBef>
                <a:spcPts val="300"/>
              </a:spcBef>
              <a:buNone/>
            </a:pPr>
            <a:r>
              <a:rPr lang="en-US" dirty="0"/>
              <a:t> </a:t>
            </a:r>
            <a:r>
              <a:rPr lang="en-US" dirty="0">
                <a:solidFill>
                  <a:srgbClr val="00B0F0"/>
                </a:solidFill>
              </a:rPr>
              <a:t>Box: </a:t>
            </a:r>
            <a:r>
              <a:rPr lang="en-US" dirty="0" err="1">
                <a:solidFill>
                  <a:srgbClr val="00B0F0"/>
                </a:solidFill>
              </a:rPr>
              <a:t>Kyndryl</a:t>
            </a:r>
            <a:r>
              <a:rPr lang="en-US" dirty="0">
                <a:solidFill>
                  <a:srgbClr val="00B0F0"/>
                </a:solidFill>
              </a:rPr>
              <a:t> - Brazil IS Delivery Main Folder/Technical Area/Oracle/KB </a:t>
            </a:r>
            <a:r>
              <a:rPr lang="en-US" dirty="0" err="1">
                <a:solidFill>
                  <a:srgbClr val="00B0F0"/>
                </a:solidFill>
              </a:rPr>
              <a:t>ORACLE.docx</a:t>
            </a:r>
            <a:br>
              <a:rPr lang="en-US" sz="1200" dirty="0"/>
            </a:br>
            <a:r>
              <a:rPr lang="en-US" dirty="0">
                <a:hlinkClick r:id="rId3"/>
              </a:rPr>
              <a:t>https://kyndryl.box.com/s/70imzb6kcw69pguo9ohce5iiyx8jjgtq</a:t>
            </a:r>
            <a:endParaRPr lang="en-US" dirty="0"/>
          </a:p>
          <a:p>
            <a:pPr marL="0" indent="0" eaLnBrk="1" hangingPunct="1">
              <a:spcBef>
                <a:spcPts val="300"/>
              </a:spcBef>
              <a:buNone/>
            </a:pPr>
            <a:endParaRPr lang="en-US" altLang="en-GB" sz="1200" dirty="0">
              <a:solidFill>
                <a:srgbClr val="00B0F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eaLnBrk="1" hangingPunct="1">
              <a:spcBef>
                <a:spcPts val="300"/>
              </a:spcBef>
              <a:buFont typeface="+mj-lt"/>
              <a:buAutoNum type="arabicPeriod"/>
            </a:pPr>
            <a:r>
              <a:rPr lang="en-US" altLang="en-GB" dirty="0" err="1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Conecte</a:t>
            </a:r>
            <a:r>
              <a:rPr lang="en-US" altLang="en-GB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no banco ORCL</a:t>
            </a:r>
          </a:p>
          <a:p>
            <a:pPr eaLnBrk="1" hangingPunct="1">
              <a:spcBef>
                <a:spcPts val="300"/>
              </a:spcBef>
              <a:buFont typeface="+mj-lt"/>
              <a:buAutoNum type="arabicPeriod"/>
            </a:pPr>
            <a:r>
              <a:rPr lang="en-US" altLang="en-GB" dirty="0" err="1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Liste</a:t>
            </a:r>
            <a:r>
              <a:rPr lang="en-US" altLang="en-GB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as tablespaces e o percentual de </a:t>
            </a:r>
            <a:r>
              <a:rPr lang="en-US" altLang="en-GB" dirty="0" err="1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utilização</a:t>
            </a:r>
            <a:r>
              <a:rPr lang="en-US" altLang="en-GB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eaLnBrk="1" hangingPunct="1">
              <a:spcBef>
                <a:spcPts val="300"/>
              </a:spcBef>
              <a:buFont typeface="+mj-lt"/>
              <a:buAutoNum type="arabicPeriod"/>
            </a:pPr>
            <a:r>
              <a:rPr lang="en-US" altLang="en-GB" dirty="0" err="1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Liste</a:t>
            </a:r>
            <a:r>
              <a:rPr lang="en-US" altLang="en-GB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GB" dirty="0" err="1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os</a:t>
            </a:r>
            <a:r>
              <a:rPr lang="en-US" altLang="en-GB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datafiles da tablespace SYSTEM</a:t>
            </a:r>
            <a:endParaRPr lang="pt-BR" altLang="en-GB" dirty="0">
              <a:solidFill>
                <a:srgbClr val="00B0F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FA67E0-41F9-0F43-BE87-4451E028A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1247" y="3371006"/>
            <a:ext cx="3820341" cy="330232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0B4175F-A834-0144-9670-925F9DB81FDE}"/>
              </a:ext>
            </a:extLst>
          </p:cNvPr>
          <p:cNvSpPr/>
          <p:nvPr/>
        </p:nvSpPr>
        <p:spPr>
          <a:xfrm>
            <a:off x="4114800" y="4466057"/>
            <a:ext cx="3435284" cy="692331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6000" tIns="96000" rIns="96000" bIns="96000" numCol="1" spcCol="38100" rtlCol="0" anchor="t">
            <a:spAutoFit/>
          </a:bodyPr>
          <a:lstStyle/>
          <a:p>
            <a:pPr marL="0" marR="0" indent="0" algn="l" defTabSz="182928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BR" sz="3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24000414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F4365E-30BC-469B-89A4-42570E7D0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058" y="99013"/>
            <a:ext cx="11517884" cy="508259"/>
          </a:xfrm>
        </p:spPr>
        <p:txBody>
          <a:bodyPr>
            <a:normAutofit/>
          </a:bodyPr>
          <a:lstStyle/>
          <a:p>
            <a:pPr marL="0" marR="0" indent="4572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Oracle logs – alert&lt;</a:t>
            </a:r>
            <a:r>
              <a:rPr lang="en-US" b="1" dirty="0" err="1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sid</a:t>
            </a:r>
            <a:r>
              <a:rPr lang="en-US" b="1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&gt;.log</a:t>
            </a:r>
            <a:endParaRPr lang="en-US" sz="360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F85CFF1D-815A-A546-B61B-96DBFC2897AA}"/>
              </a:ext>
            </a:extLst>
          </p:cNvPr>
          <p:cNvSpPr txBox="1">
            <a:spLocks noChangeArrowheads="1"/>
          </p:cNvSpPr>
          <p:nvPr/>
        </p:nvSpPr>
        <p:spPr>
          <a:xfrm>
            <a:off x="219492" y="607271"/>
            <a:ext cx="5502039" cy="5884969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txBody>
          <a:bodyPr lIns="252000" tIns="252000" rIns="252000" bIns="252000" anchor="t" anchorCtr="0"/>
          <a:lstStyle>
            <a:lvl1pPr marL="228600" indent="-228600" algn="l" rtl="0" eaLnBrk="0" fontAlgn="base" hangingPunct="0">
              <a:spcBef>
                <a:spcPts val="9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4572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58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en-US" sz="1100" dirty="0">
                <a:solidFill>
                  <a:srgbClr val="00B0F0"/>
                </a:solidFill>
              </a:rPr>
              <a:t># METODO 1 - </a:t>
            </a:r>
            <a:r>
              <a:rPr lang="en-US" sz="1100" dirty="0" err="1">
                <a:solidFill>
                  <a:srgbClr val="00B0F0"/>
                </a:solidFill>
              </a:rPr>
              <a:t>achando</a:t>
            </a:r>
            <a:r>
              <a:rPr lang="en-US" sz="1100" dirty="0">
                <a:solidFill>
                  <a:srgbClr val="00B0F0"/>
                </a:solidFill>
              </a:rPr>
              <a:t> o log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100" dirty="0">
                <a:solidFill>
                  <a:srgbClr val="00B0F0"/>
                </a:solidFill>
              </a:rPr>
              <a:t>- via banco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900" dirty="0">
                <a:solidFill>
                  <a:schemeClr val="bg1"/>
                </a:solidFill>
              </a:rPr>
              <a:t>[</a:t>
            </a:r>
            <a:r>
              <a:rPr lang="en-US" sz="900" dirty="0" err="1">
                <a:solidFill>
                  <a:schemeClr val="bg1"/>
                </a:solidFill>
              </a:rPr>
              <a:t>oracle@localhost</a:t>
            </a:r>
            <a:r>
              <a:rPr lang="en-US" sz="900" dirty="0">
                <a:solidFill>
                  <a:schemeClr val="bg1"/>
                </a:solidFill>
              </a:rPr>
              <a:t> ~]$ </a:t>
            </a:r>
            <a:r>
              <a:rPr lang="en-US" sz="900" dirty="0" err="1">
                <a:solidFill>
                  <a:srgbClr val="FFFF00"/>
                </a:solidFill>
              </a:rPr>
              <a:t>sqlplus</a:t>
            </a:r>
            <a:r>
              <a:rPr lang="en-US" sz="900" dirty="0">
                <a:solidFill>
                  <a:srgbClr val="FFFF00"/>
                </a:solidFill>
              </a:rPr>
              <a:t> / as </a:t>
            </a:r>
            <a:r>
              <a:rPr lang="en-US" sz="900" dirty="0" err="1">
                <a:solidFill>
                  <a:srgbClr val="FFFF00"/>
                </a:solidFill>
              </a:rPr>
              <a:t>sysdba</a:t>
            </a:r>
            <a:endParaRPr lang="en-BR" sz="900" dirty="0">
              <a:solidFill>
                <a:srgbClr val="FFFF00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900" dirty="0">
                <a:solidFill>
                  <a:schemeClr val="bg1"/>
                </a:solidFill>
              </a:rPr>
              <a:t> </a:t>
            </a:r>
            <a:endParaRPr lang="en-BR" sz="9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900" dirty="0">
                <a:solidFill>
                  <a:schemeClr val="bg1"/>
                </a:solidFill>
              </a:rPr>
              <a:t>SQL*Plus: Release 12.2.0.1.0 Production on Mon Jan 31 09:18:49 2022</a:t>
            </a:r>
            <a:endParaRPr lang="en-BR" sz="9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900" dirty="0">
                <a:solidFill>
                  <a:schemeClr val="bg1"/>
                </a:solidFill>
              </a:rPr>
              <a:t>Copyright (c) 1982, 2016, Oracle.  All rights reserved.</a:t>
            </a:r>
            <a:endParaRPr lang="en-BR" sz="9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900" dirty="0">
                <a:solidFill>
                  <a:schemeClr val="bg1"/>
                </a:solidFill>
              </a:rPr>
              <a:t>Connected to:</a:t>
            </a:r>
            <a:endParaRPr lang="en-BR" sz="9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900" dirty="0">
                <a:solidFill>
                  <a:schemeClr val="bg1"/>
                </a:solidFill>
              </a:rPr>
              <a:t>Oracle Database 12c Enterprise Edition Release 12.2.0.1.0 - 64bit Production</a:t>
            </a:r>
            <a:endParaRPr lang="en-BR" sz="9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900" dirty="0">
                <a:solidFill>
                  <a:schemeClr val="bg1"/>
                </a:solidFill>
              </a:rPr>
              <a:t>SQL&gt; </a:t>
            </a:r>
            <a:r>
              <a:rPr lang="en-US" sz="900" dirty="0">
                <a:solidFill>
                  <a:srgbClr val="FFFF00"/>
                </a:solidFill>
              </a:rPr>
              <a:t>show parameters dump</a:t>
            </a:r>
            <a:endParaRPr lang="en-BR" sz="900" dirty="0">
              <a:solidFill>
                <a:srgbClr val="FFFF00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900" dirty="0">
                <a:solidFill>
                  <a:schemeClr val="bg1"/>
                </a:solidFill>
              </a:rPr>
              <a:t> </a:t>
            </a:r>
            <a:endParaRPr lang="en-BR" sz="9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900" dirty="0">
                <a:solidFill>
                  <a:schemeClr val="bg1"/>
                </a:solidFill>
              </a:rPr>
              <a:t>NAME		   TYPE  VALUE</a:t>
            </a:r>
            <a:endParaRPr lang="en-BR" sz="9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900" dirty="0">
                <a:solidFill>
                  <a:schemeClr val="bg1"/>
                </a:solidFill>
              </a:rPr>
              <a:t>------------------------------------ ----------- ------------------------------</a:t>
            </a:r>
            <a:endParaRPr lang="en-BR" sz="9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900" dirty="0" err="1">
                <a:solidFill>
                  <a:schemeClr val="bg1"/>
                </a:solidFill>
              </a:rPr>
              <a:t>background_dump_dest</a:t>
            </a:r>
            <a:r>
              <a:rPr lang="en-US" sz="900" dirty="0">
                <a:solidFill>
                  <a:schemeClr val="bg1"/>
                </a:solidFill>
              </a:rPr>
              <a:t>	    string  /opt/oracle/product/12.2.0.1/dbhome_1/</a:t>
            </a:r>
            <a:r>
              <a:rPr lang="en-US" sz="900" dirty="0" err="1">
                <a:solidFill>
                  <a:schemeClr val="bg1"/>
                </a:solidFill>
              </a:rPr>
              <a:t>rdbms</a:t>
            </a:r>
            <a:r>
              <a:rPr lang="en-US" sz="900" dirty="0">
                <a:solidFill>
                  <a:schemeClr val="bg1"/>
                </a:solidFill>
              </a:rPr>
              <a:t>/log</a:t>
            </a:r>
            <a:endParaRPr lang="en-BR" sz="9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900" dirty="0" err="1">
                <a:solidFill>
                  <a:schemeClr val="bg1"/>
                </a:solidFill>
              </a:rPr>
              <a:t>core_dump_dest</a:t>
            </a:r>
            <a:r>
              <a:rPr lang="en-US" sz="900" dirty="0">
                <a:solidFill>
                  <a:schemeClr val="bg1"/>
                </a:solidFill>
              </a:rPr>
              <a:t>		    string  /opt/oracle/</a:t>
            </a:r>
            <a:r>
              <a:rPr lang="en-US" sz="900" dirty="0" err="1">
                <a:solidFill>
                  <a:schemeClr val="bg1"/>
                </a:solidFill>
              </a:rPr>
              <a:t>diag</a:t>
            </a:r>
            <a:r>
              <a:rPr lang="en-US" sz="900" dirty="0">
                <a:solidFill>
                  <a:schemeClr val="bg1"/>
                </a:solidFill>
              </a:rPr>
              <a:t>/</a:t>
            </a:r>
            <a:r>
              <a:rPr lang="en-US" sz="900" dirty="0" err="1">
                <a:solidFill>
                  <a:schemeClr val="bg1"/>
                </a:solidFill>
              </a:rPr>
              <a:t>rdbms</a:t>
            </a:r>
            <a:r>
              <a:rPr lang="en-US" sz="900" dirty="0">
                <a:solidFill>
                  <a:schemeClr val="bg1"/>
                </a:solidFill>
              </a:rPr>
              <a:t>/</a:t>
            </a:r>
            <a:r>
              <a:rPr lang="en-US" sz="900" dirty="0" err="1">
                <a:solidFill>
                  <a:schemeClr val="bg1"/>
                </a:solidFill>
              </a:rPr>
              <a:t>orcl</a:t>
            </a:r>
            <a:r>
              <a:rPr lang="en-US" sz="900" dirty="0">
                <a:solidFill>
                  <a:schemeClr val="bg1"/>
                </a:solidFill>
              </a:rPr>
              <a:t>/ORCL/</a:t>
            </a:r>
            <a:r>
              <a:rPr lang="en-US" sz="900" dirty="0" err="1">
                <a:solidFill>
                  <a:schemeClr val="bg1"/>
                </a:solidFill>
              </a:rPr>
              <a:t>cdump</a:t>
            </a:r>
            <a:endParaRPr lang="en-BR" sz="9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900" dirty="0" err="1">
                <a:solidFill>
                  <a:schemeClr val="bg1"/>
                </a:solidFill>
              </a:rPr>
              <a:t>max_dump_file_size</a:t>
            </a:r>
            <a:r>
              <a:rPr lang="en-US" sz="900" dirty="0">
                <a:solidFill>
                  <a:schemeClr val="bg1"/>
                </a:solidFill>
              </a:rPr>
              <a:t>	    string  unlimited</a:t>
            </a:r>
            <a:endParaRPr lang="en-BR" sz="9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900" dirty="0" err="1">
                <a:solidFill>
                  <a:schemeClr val="bg1"/>
                </a:solidFill>
              </a:rPr>
              <a:t>shadow_core_dump</a:t>
            </a:r>
            <a:r>
              <a:rPr lang="en-US" sz="900" dirty="0">
                <a:solidFill>
                  <a:schemeClr val="bg1"/>
                </a:solidFill>
              </a:rPr>
              <a:t>	    string  partial</a:t>
            </a:r>
            <a:endParaRPr lang="en-BR" sz="9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900" dirty="0" err="1">
                <a:solidFill>
                  <a:schemeClr val="bg1"/>
                </a:solidFill>
              </a:rPr>
              <a:t>user_dump_dest</a:t>
            </a:r>
            <a:r>
              <a:rPr lang="en-US" sz="900" dirty="0">
                <a:solidFill>
                  <a:schemeClr val="bg1"/>
                </a:solidFill>
              </a:rPr>
              <a:t>		    string  /opt/oracle/product/12.2.0.1/dbhome_1/</a:t>
            </a:r>
            <a:r>
              <a:rPr lang="en-US" sz="900" dirty="0" err="1">
                <a:solidFill>
                  <a:schemeClr val="bg1"/>
                </a:solidFill>
              </a:rPr>
              <a:t>rdbms</a:t>
            </a:r>
            <a:r>
              <a:rPr lang="en-US" sz="900" dirty="0">
                <a:solidFill>
                  <a:schemeClr val="bg1"/>
                </a:solidFill>
              </a:rPr>
              <a:t>/log</a:t>
            </a:r>
            <a:endParaRPr lang="en-BR" sz="9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900" dirty="0">
                <a:solidFill>
                  <a:schemeClr val="bg1"/>
                </a:solidFill>
              </a:rPr>
              <a:t>SQL&gt; </a:t>
            </a:r>
            <a:r>
              <a:rPr lang="en-US" sz="900" dirty="0">
                <a:solidFill>
                  <a:srgbClr val="FFFF00"/>
                </a:solidFill>
              </a:rPr>
              <a:t>show parameters </a:t>
            </a:r>
            <a:r>
              <a:rPr lang="en-US" sz="900" dirty="0" err="1">
                <a:solidFill>
                  <a:srgbClr val="FFFF00"/>
                </a:solidFill>
              </a:rPr>
              <a:t>diag</a:t>
            </a:r>
            <a:endParaRPr lang="en-BR" sz="9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900" dirty="0">
                <a:solidFill>
                  <a:schemeClr val="bg1"/>
                </a:solidFill>
              </a:rPr>
              <a:t>NAME		     TYPE	 VALUE</a:t>
            </a:r>
            <a:endParaRPr lang="en-BR" sz="9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900" dirty="0">
                <a:solidFill>
                  <a:schemeClr val="bg1"/>
                </a:solidFill>
              </a:rPr>
              <a:t>------------------------------------ ----------- ------------------------------</a:t>
            </a:r>
            <a:endParaRPr lang="en-BR" sz="9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900" dirty="0" err="1">
                <a:solidFill>
                  <a:schemeClr val="bg1"/>
                </a:solidFill>
              </a:rPr>
              <a:t>diagnostic_dest</a:t>
            </a:r>
            <a:r>
              <a:rPr lang="en-US" sz="900" dirty="0">
                <a:solidFill>
                  <a:schemeClr val="bg1"/>
                </a:solidFill>
              </a:rPr>
              <a:t> 		     string	 /opt/oracle</a:t>
            </a:r>
            <a:endParaRPr lang="en-BR" sz="9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pt-BR" sz="900" dirty="0">
                <a:solidFill>
                  <a:schemeClr val="bg1"/>
                </a:solidFill>
              </a:rPr>
              <a:t>SQL&gt; </a:t>
            </a:r>
            <a:r>
              <a:rPr lang="pt-BR" sz="900" dirty="0" err="1">
                <a:solidFill>
                  <a:srgbClr val="FFFF00"/>
                </a:solidFill>
              </a:rPr>
              <a:t>exit</a:t>
            </a:r>
            <a:endParaRPr lang="en-BR" sz="900" dirty="0">
              <a:solidFill>
                <a:srgbClr val="FFFF00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pt-BR" sz="900" dirty="0">
                <a:solidFill>
                  <a:srgbClr val="00B0F0"/>
                </a:solidFill>
              </a:rPr>
              <a:t># se tiver o </a:t>
            </a:r>
            <a:r>
              <a:rPr lang="pt-BR" sz="900" dirty="0" err="1">
                <a:solidFill>
                  <a:srgbClr val="00B0F0"/>
                </a:solidFill>
              </a:rPr>
              <a:t>diagnostic_dest</a:t>
            </a:r>
            <a:endParaRPr lang="en-BR" sz="900" dirty="0">
              <a:solidFill>
                <a:srgbClr val="00B0F0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pt-BR" sz="900" dirty="0">
                <a:solidFill>
                  <a:schemeClr val="bg1"/>
                </a:solidFill>
              </a:rPr>
              <a:t> </a:t>
            </a:r>
            <a:endParaRPr lang="en-BR" sz="9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900" dirty="0">
                <a:solidFill>
                  <a:srgbClr val="FFFF00"/>
                </a:solidFill>
              </a:rPr>
              <a:t>cd /opt/oracle/</a:t>
            </a:r>
            <a:r>
              <a:rPr lang="en-US" sz="900" dirty="0" err="1">
                <a:solidFill>
                  <a:srgbClr val="FFFF00"/>
                </a:solidFill>
              </a:rPr>
              <a:t>diag</a:t>
            </a:r>
            <a:r>
              <a:rPr lang="en-US" sz="900" dirty="0">
                <a:solidFill>
                  <a:srgbClr val="FFFF00"/>
                </a:solidFill>
              </a:rPr>
              <a:t>/</a:t>
            </a:r>
            <a:r>
              <a:rPr lang="en-US" sz="900" dirty="0" err="1">
                <a:solidFill>
                  <a:srgbClr val="FFFF00"/>
                </a:solidFill>
              </a:rPr>
              <a:t>rdbms</a:t>
            </a:r>
            <a:r>
              <a:rPr lang="en-US" sz="900" dirty="0">
                <a:solidFill>
                  <a:srgbClr val="FFFF00"/>
                </a:solidFill>
              </a:rPr>
              <a:t>/</a:t>
            </a:r>
            <a:r>
              <a:rPr lang="en-US" sz="900" dirty="0" err="1">
                <a:solidFill>
                  <a:srgbClr val="FFFF00"/>
                </a:solidFill>
              </a:rPr>
              <a:t>orcl</a:t>
            </a:r>
            <a:r>
              <a:rPr lang="en-US" sz="900" dirty="0">
                <a:solidFill>
                  <a:srgbClr val="FFFF00"/>
                </a:solidFill>
              </a:rPr>
              <a:t>/ORCL/</a:t>
            </a:r>
            <a:r>
              <a:rPr lang="en-US" sz="900" b="1" dirty="0">
                <a:solidFill>
                  <a:srgbClr val="FFFF00"/>
                </a:solidFill>
              </a:rPr>
              <a:t>trace</a:t>
            </a:r>
            <a:endParaRPr lang="en-BR" sz="900" b="1" dirty="0">
              <a:solidFill>
                <a:srgbClr val="FFFF00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900" dirty="0">
                <a:solidFill>
                  <a:srgbClr val="FFFF00"/>
                </a:solidFill>
              </a:rPr>
              <a:t>ls -</a:t>
            </a:r>
            <a:r>
              <a:rPr lang="en-US" sz="900" dirty="0" err="1">
                <a:solidFill>
                  <a:srgbClr val="FFFF00"/>
                </a:solidFill>
              </a:rPr>
              <a:t>ltr</a:t>
            </a:r>
            <a:r>
              <a:rPr lang="en-US" sz="900" dirty="0">
                <a:solidFill>
                  <a:srgbClr val="FFFF00"/>
                </a:solidFill>
              </a:rPr>
              <a:t> alert*.log</a:t>
            </a:r>
            <a:endParaRPr lang="en-BR" sz="900" dirty="0">
              <a:solidFill>
                <a:srgbClr val="FFFF00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900" dirty="0">
                <a:solidFill>
                  <a:schemeClr val="bg1"/>
                </a:solidFill>
              </a:rPr>
              <a:t> [</a:t>
            </a:r>
            <a:r>
              <a:rPr lang="en-US" sz="900" dirty="0" err="1">
                <a:solidFill>
                  <a:schemeClr val="bg1"/>
                </a:solidFill>
              </a:rPr>
              <a:t>oracle@localhost</a:t>
            </a:r>
            <a:r>
              <a:rPr lang="en-US" sz="900" dirty="0">
                <a:solidFill>
                  <a:schemeClr val="bg1"/>
                </a:solidFill>
              </a:rPr>
              <a:t> trace]$ ls -</a:t>
            </a:r>
            <a:r>
              <a:rPr lang="en-US" sz="900" dirty="0" err="1">
                <a:solidFill>
                  <a:schemeClr val="bg1"/>
                </a:solidFill>
              </a:rPr>
              <a:t>ltr</a:t>
            </a:r>
            <a:r>
              <a:rPr lang="en-US" sz="900" dirty="0">
                <a:solidFill>
                  <a:schemeClr val="bg1"/>
                </a:solidFill>
              </a:rPr>
              <a:t> al*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900" dirty="0">
                <a:solidFill>
                  <a:schemeClr val="bg1"/>
                </a:solidFill>
              </a:rPr>
              <a:t>-</a:t>
            </a:r>
            <a:r>
              <a:rPr lang="en-US" sz="900" dirty="0" err="1">
                <a:solidFill>
                  <a:schemeClr val="bg1"/>
                </a:solidFill>
              </a:rPr>
              <a:t>rw</a:t>
            </a:r>
            <a:r>
              <a:rPr lang="en-US" sz="900" dirty="0">
                <a:solidFill>
                  <a:schemeClr val="bg1"/>
                </a:solidFill>
              </a:rPr>
              <a:t>-r-----. 1 oracle </a:t>
            </a:r>
            <a:r>
              <a:rPr lang="en-US" sz="900" dirty="0" err="1">
                <a:solidFill>
                  <a:schemeClr val="bg1"/>
                </a:solidFill>
              </a:rPr>
              <a:t>oinstall</a:t>
            </a:r>
            <a:r>
              <a:rPr lang="en-US" sz="900" dirty="0">
                <a:solidFill>
                  <a:schemeClr val="bg1"/>
                </a:solidFill>
              </a:rPr>
              <a:t> 325299 Feb  3 09:48 </a:t>
            </a:r>
            <a:r>
              <a:rPr lang="en-US" sz="900" dirty="0" err="1">
                <a:solidFill>
                  <a:schemeClr val="bg1"/>
                </a:solidFill>
              </a:rPr>
              <a:t>alert_ORCL.log</a:t>
            </a:r>
            <a:endParaRPr lang="en-US" sz="9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endParaRPr lang="en-BR" sz="9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900" dirty="0">
                <a:solidFill>
                  <a:srgbClr val="00B0F0"/>
                </a:solidFill>
              </a:rPr>
              <a:t># se </a:t>
            </a:r>
            <a:r>
              <a:rPr lang="en-US" sz="900" dirty="0" err="1">
                <a:solidFill>
                  <a:srgbClr val="00B0F0"/>
                </a:solidFill>
              </a:rPr>
              <a:t>não</a:t>
            </a:r>
            <a:r>
              <a:rPr lang="en-US" sz="900" dirty="0">
                <a:solidFill>
                  <a:srgbClr val="00B0F0"/>
                </a:solidFill>
              </a:rPr>
              <a:t> </a:t>
            </a:r>
            <a:r>
              <a:rPr lang="en-US" sz="900" dirty="0" err="1">
                <a:solidFill>
                  <a:srgbClr val="00B0F0"/>
                </a:solidFill>
              </a:rPr>
              <a:t>tiver</a:t>
            </a:r>
            <a:r>
              <a:rPr lang="en-US" sz="900" dirty="0">
                <a:solidFill>
                  <a:srgbClr val="00B0F0"/>
                </a:solidFill>
              </a:rPr>
              <a:t> o </a:t>
            </a:r>
            <a:r>
              <a:rPr lang="en-US" sz="900" dirty="0" err="1">
                <a:solidFill>
                  <a:srgbClr val="00B0F0"/>
                </a:solidFill>
              </a:rPr>
              <a:t>diagnostic_dest</a:t>
            </a:r>
            <a:r>
              <a:rPr lang="en-US" sz="900" dirty="0">
                <a:solidFill>
                  <a:srgbClr val="00B0F0"/>
                </a:solidFill>
              </a:rPr>
              <a:t> use o </a:t>
            </a:r>
            <a:r>
              <a:rPr lang="en-US" sz="900" dirty="0" err="1">
                <a:solidFill>
                  <a:srgbClr val="00B0F0"/>
                </a:solidFill>
              </a:rPr>
              <a:t>background_dump_dest</a:t>
            </a:r>
            <a:endParaRPr lang="en-BR" sz="9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900" dirty="0">
                <a:solidFill>
                  <a:srgbClr val="FFFF00"/>
                </a:solidFill>
              </a:rPr>
              <a:t>cd /opt/oracle/product/12.2.0.1/dbhome_1/</a:t>
            </a:r>
            <a:r>
              <a:rPr lang="en-US" sz="900" dirty="0" err="1">
                <a:solidFill>
                  <a:srgbClr val="FFFF00"/>
                </a:solidFill>
              </a:rPr>
              <a:t>rdbms</a:t>
            </a:r>
            <a:r>
              <a:rPr lang="en-US" sz="900" dirty="0">
                <a:solidFill>
                  <a:srgbClr val="FFFF00"/>
                </a:solidFill>
              </a:rPr>
              <a:t>/log</a:t>
            </a:r>
            <a:endParaRPr lang="en-BR" sz="900" dirty="0">
              <a:solidFill>
                <a:srgbClr val="FFFF00"/>
              </a:solidFill>
            </a:endParaRPr>
          </a:p>
          <a:p>
            <a:pPr marL="0" indent="0" eaLnBrk="1" hangingPunct="1">
              <a:spcBef>
                <a:spcPts val="300"/>
              </a:spcBef>
              <a:buNone/>
            </a:pPr>
            <a:endParaRPr lang="pt-BR" altLang="en-GB" sz="1200" dirty="0">
              <a:solidFill>
                <a:srgbClr val="00B0F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8F86286-6B87-314D-A87F-FFD7FE31423D}"/>
              </a:ext>
            </a:extLst>
          </p:cNvPr>
          <p:cNvSpPr txBox="1">
            <a:spLocks noChangeArrowheads="1"/>
          </p:cNvSpPr>
          <p:nvPr/>
        </p:nvSpPr>
        <p:spPr>
          <a:xfrm>
            <a:off x="5930537" y="607270"/>
            <a:ext cx="5760720" cy="5884969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txBody>
          <a:bodyPr lIns="252000" tIns="252000" rIns="252000" bIns="252000" anchor="t" anchorCtr="0"/>
          <a:lstStyle>
            <a:lvl1pPr marL="228600" indent="-228600" algn="l" rtl="0" eaLnBrk="0" fontAlgn="base" hangingPunct="0">
              <a:spcBef>
                <a:spcPts val="9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4572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58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en-US" sz="1100" dirty="0">
                <a:solidFill>
                  <a:srgbClr val="00B0F0"/>
                </a:solidFill>
              </a:rPr>
              <a:t># METODO 2 - </a:t>
            </a:r>
            <a:r>
              <a:rPr lang="en-US" sz="1100" dirty="0" err="1">
                <a:solidFill>
                  <a:srgbClr val="00B0F0"/>
                </a:solidFill>
              </a:rPr>
              <a:t>achando</a:t>
            </a:r>
            <a:r>
              <a:rPr lang="en-US" sz="1100" dirty="0">
                <a:solidFill>
                  <a:srgbClr val="00B0F0"/>
                </a:solidFill>
              </a:rPr>
              <a:t> o log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100" dirty="0">
                <a:solidFill>
                  <a:srgbClr val="00B0F0"/>
                </a:solidFill>
              </a:rPr>
              <a:t>- via </a:t>
            </a:r>
            <a:r>
              <a:rPr lang="en-US" sz="1100" dirty="0" err="1">
                <a:solidFill>
                  <a:srgbClr val="00B0F0"/>
                </a:solidFill>
              </a:rPr>
              <a:t>adrci</a:t>
            </a:r>
            <a:r>
              <a:rPr lang="en-US" sz="1100" dirty="0">
                <a:solidFill>
                  <a:srgbClr val="00B0F0"/>
                </a:solidFill>
              </a:rPr>
              <a:t> (Automatic Diagnostic Repository Command Interpreter)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solidFill>
                  <a:schemeClr val="bg1"/>
                </a:solidFill>
              </a:rPr>
              <a:t>[</a:t>
            </a:r>
            <a:r>
              <a:rPr lang="en-US" sz="1400" dirty="0" err="1">
                <a:solidFill>
                  <a:schemeClr val="bg1"/>
                </a:solidFill>
              </a:rPr>
              <a:t>oracle@localhost</a:t>
            </a:r>
            <a:r>
              <a:rPr lang="en-US" sz="1400" dirty="0">
                <a:solidFill>
                  <a:schemeClr val="bg1"/>
                </a:solidFill>
              </a:rPr>
              <a:t> ~]$ </a:t>
            </a:r>
            <a:r>
              <a:rPr lang="en-US" sz="1400" dirty="0" err="1">
                <a:solidFill>
                  <a:srgbClr val="FFFF00"/>
                </a:solidFill>
              </a:rPr>
              <a:t>adrci</a:t>
            </a:r>
            <a:endParaRPr lang="en-BR" sz="1400" dirty="0">
              <a:solidFill>
                <a:srgbClr val="FFFF00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solidFill>
                  <a:schemeClr val="bg1"/>
                </a:solidFill>
              </a:rPr>
              <a:t> </a:t>
            </a:r>
            <a:endParaRPr lang="en-BR" sz="14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solidFill>
                  <a:schemeClr val="bg1"/>
                </a:solidFill>
              </a:rPr>
              <a:t>ADRCI: Release 12.2.0.1.0 - Production on Mon Jan 31 18:03:59 2022</a:t>
            </a:r>
            <a:endParaRPr lang="en-BR" sz="14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solidFill>
                  <a:schemeClr val="bg1"/>
                </a:solidFill>
              </a:rPr>
              <a:t> </a:t>
            </a:r>
            <a:endParaRPr lang="en-BR" sz="14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solidFill>
                  <a:schemeClr val="bg1"/>
                </a:solidFill>
              </a:rPr>
              <a:t>Copyright (c) 1982, 2017, Oracle and/or its affiliates.  All rights reserved.</a:t>
            </a:r>
            <a:endParaRPr lang="en-BR" sz="14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solidFill>
                  <a:schemeClr val="bg1"/>
                </a:solidFill>
              </a:rPr>
              <a:t> </a:t>
            </a:r>
            <a:endParaRPr lang="en-BR" sz="14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solidFill>
                  <a:schemeClr val="bg1"/>
                </a:solidFill>
              </a:rPr>
              <a:t>ADR base = "/opt/oracle"</a:t>
            </a:r>
            <a:endParaRPr lang="en-BR" sz="14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 err="1">
                <a:solidFill>
                  <a:schemeClr val="bg1"/>
                </a:solidFill>
              </a:rPr>
              <a:t>adrci</a:t>
            </a:r>
            <a:r>
              <a:rPr lang="en-US" sz="1400" dirty="0">
                <a:solidFill>
                  <a:schemeClr val="bg1"/>
                </a:solidFill>
              </a:rPr>
              <a:t>&gt; </a:t>
            </a:r>
            <a:r>
              <a:rPr lang="en-US" sz="1400" dirty="0">
                <a:solidFill>
                  <a:srgbClr val="FFFF00"/>
                </a:solidFill>
              </a:rPr>
              <a:t>show homes</a:t>
            </a:r>
            <a:endParaRPr lang="en-BR" sz="1400" dirty="0">
              <a:solidFill>
                <a:srgbClr val="FFFF00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solidFill>
                  <a:schemeClr val="bg1"/>
                </a:solidFill>
              </a:rPr>
              <a:t>ADR Homes: </a:t>
            </a:r>
            <a:endParaRPr lang="en-BR" sz="14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b="1" dirty="0" err="1">
                <a:solidFill>
                  <a:schemeClr val="bg1"/>
                </a:solidFill>
              </a:rPr>
              <a:t>diag</a:t>
            </a:r>
            <a:r>
              <a:rPr lang="en-US" sz="1400" b="1" dirty="0">
                <a:solidFill>
                  <a:schemeClr val="bg1"/>
                </a:solidFill>
              </a:rPr>
              <a:t>/</a:t>
            </a:r>
            <a:r>
              <a:rPr lang="en-US" sz="1400" b="1" dirty="0" err="1">
                <a:solidFill>
                  <a:schemeClr val="bg1"/>
                </a:solidFill>
              </a:rPr>
              <a:t>rdbms</a:t>
            </a:r>
            <a:r>
              <a:rPr lang="en-US" sz="1400" b="1" dirty="0">
                <a:solidFill>
                  <a:schemeClr val="bg1"/>
                </a:solidFill>
              </a:rPr>
              <a:t>/</a:t>
            </a:r>
            <a:r>
              <a:rPr lang="en-US" sz="1400" b="1" dirty="0" err="1">
                <a:solidFill>
                  <a:schemeClr val="bg1"/>
                </a:solidFill>
              </a:rPr>
              <a:t>orcl</a:t>
            </a:r>
            <a:r>
              <a:rPr lang="en-US" sz="1400" b="1" dirty="0">
                <a:solidFill>
                  <a:schemeClr val="bg1"/>
                </a:solidFill>
              </a:rPr>
              <a:t>/ORCL</a:t>
            </a:r>
            <a:endParaRPr lang="en-BR" sz="1400" b="1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b="1" dirty="0" err="1">
                <a:solidFill>
                  <a:schemeClr val="bg1"/>
                </a:solidFill>
              </a:rPr>
              <a:t>diag</a:t>
            </a:r>
            <a:r>
              <a:rPr lang="en-US" sz="1400" b="1" dirty="0">
                <a:solidFill>
                  <a:schemeClr val="bg1"/>
                </a:solidFill>
              </a:rPr>
              <a:t>/</a:t>
            </a:r>
            <a:r>
              <a:rPr lang="en-US" sz="1400" b="1" dirty="0" err="1">
                <a:solidFill>
                  <a:schemeClr val="bg1"/>
                </a:solidFill>
              </a:rPr>
              <a:t>tnslsnr</a:t>
            </a:r>
            <a:r>
              <a:rPr lang="en-US" sz="1400" b="1" dirty="0">
                <a:solidFill>
                  <a:schemeClr val="bg1"/>
                </a:solidFill>
              </a:rPr>
              <a:t>/localhost/listener</a:t>
            </a:r>
            <a:endParaRPr lang="en-BR" sz="1400" b="1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 err="1">
                <a:solidFill>
                  <a:schemeClr val="bg1"/>
                </a:solidFill>
              </a:rPr>
              <a:t>adrci</a:t>
            </a:r>
            <a:r>
              <a:rPr lang="en-US" sz="1400" dirty="0">
                <a:solidFill>
                  <a:schemeClr val="bg1"/>
                </a:solidFill>
              </a:rPr>
              <a:t>&gt; exit</a:t>
            </a:r>
            <a:endParaRPr lang="en-BR" sz="14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solidFill>
                  <a:srgbClr val="FFFF00"/>
                </a:solidFill>
              </a:rPr>
              <a:t>cd /opt/oracle/</a:t>
            </a:r>
            <a:r>
              <a:rPr lang="en-US" sz="1400" dirty="0" err="1">
                <a:solidFill>
                  <a:srgbClr val="FFFF00"/>
                </a:solidFill>
              </a:rPr>
              <a:t>diag</a:t>
            </a:r>
            <a:r>
              <a:rPr lang="en-US" sz="1400" dirty="0">
                <a:solidFill>
                  <a:srgbClr val="FFFF00"/>
                </a:solidFill>
              </a:rPr>
              <a:t>/</a:t>
            </a:r>
            <a:r>
              <a:rPr lang="en-US" sz="1400" dirty="0" err="1">
                <a:solidFill>
                  <a:srgbClr val="FFFF00"/>
                </a:solidFill>
              </a:rPr>
              <a:t>rdbms</a:t>
            </a:r>
            <a:r>
              <a:rPr lang="en-US" sz="1400" dirty="0">
                <a:solidFill>
                  <a:srgbClr val="FFFF00"/>
                </a:solidFill>
              </a:rPr>
              <a:t>/</a:t>
            </a:r>
            <a:r>
              <a:rPr lang="en-US" sz="1400" dirty="0" err="1">
                <a:solidFill>
                  <a:srgbClr val="FFFF00"/>
                </a:solidFill>
              </a:rPr>
              <a:t>orcl</a:t>
            </a:r>
            <a:r>
              <a:rPr lang="en-US" sz="1400" dirty="0">
                <a:solidFill>
                  <a:srgbClr val="FFFF00"/>
                </a:solidFill>
              </a:rPr>
              <a:t>/ORCL</a:t>
            </a:r>
            <a:r>
              <a:rPr lang="en-US" sz="1400" b="1" dirty="0">
                <a:solidFill>
                  <a:srgbClr val="FFFF00"/>
                </a:solidFill>
              </a:rPr>
              <a:t>/trace</a:t>
            </a:r>
            <a:endParaRPr lang="en-BR" sz="1400" b="1" dirty="0">
              <a:solidFill>
                <a:srgbClr val="FFFF00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dirty="0">
                <a:solidFill>
                  <a:srgbClr val="FFFF00"/>
                </a:solidFill>
              </a:rPr>
              <a:t>ls -</a:t>
            </a:r>
            <a:r>
              <a:rPr lang="en-US" sz="1400" dirty="0" err="1">
                <a:solidFill>
                  <a:srgbClr val="FFFF00"/>
                </a:solidFill>
              </a:rPr>
              <a:t>ltr</a:t>
            </a:r>
            <a:r>
              <a:rPr lang="en-US" sz="1400" dirty="0">
                <a:solidFill>
                  <a:srgbClr val="FFFF00"/>
                </a:solidFill>
              </a:rPr>
              <a:t> alert*.log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[</a:t>
            </a:r>
            <a:r>
              <a:rPr lang="en-US" sz="1400" dirty="0" err="1">
                <a:solidFill>
                  <a:schemeClr val="bg1"/>
                </a:solidFill>
              </a:rPr>
              <a:t>oracle@localhost</a:t>
            </a:r>
            <a:r>
              <a:rPr lang="en-US" sz="1400" dirty="0">
                <a:solidFill>
                  <a:schemeClr val="bg1"/>
                </a:solidFill>
              </a:rPr>
              <a:t> trace]$ ls -</a:t>
            </a:r>
            <a:r>
              <a:rPr lang="en-US" sz="1400" dirty="0" err="1">
                <a:solidFill>
                  <a:schemeClr val="bg1"/>
                </a:solidFill>
              </a:rPr>
              <a:t>ltr</a:t>
            </a:r>
            <a:r>
              <a:rPr lang="en-US" sz="1400" dirty="0">
                <a:solidFill>
                  <a:schemeClr val="bg1"/>
                </a:solidFill>
              </a:rPr>
              <a:t> al*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-</a:t>
            </a:r>
            <a:r>
              <a:rPr lang="en-US" sz="1400" dirty="0" err="1">
                <a:solidFill>
                  <a:schemeClr val="bg1"/>
                </a:solidFill>
              </a:rPr>
              <a:t>rw</a:t>
            </a:r>
            <a:r>
              <a:rPr lang="en-US" sz="1400" dirty="0">
                <a:solidFill>
                  <a:schemeClr val="bg1"/>
                </a:solidFill>
              </a:rPr>
              <a:t>-r-----. 1 oracle </a:t>
            </a:r>
            <a:r>
              <a:rPr lang="en-US" sz="1400" dirty="0" err="1">
                <a:solidFill>
                  <a:schemeClr val="bg1"/>
                </a:solidFill>
              </a:rPr>
              <a:t>oinstall</a:t>
            </a:r>
            <a:r>
              <a:rPr lang="en-US" sz="1400" dirty="0">
                <a:solidFill>
                  <a:schemeClr val="bg1"/>
                </a:solidFill>
              </a:rPr>
              <a:t> 325299 Feb  3 09:48 </a:t>
            </a:r>
            <a:r>
              <a:rPr lang="en-US" sz="1400" dirty="0" err="1">
                <a:solidFill>
                  <a:schemeClr val="bg1"/>
                </a:solidFill>
              </a:rPr>
              <a:t>alert_ORCL.log</a:t>
            </a:r>
            <a:endParaRPr lang="en-US" sz="14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endParaRPr lang="en-BR" sz="1400" dirty="0">
              <a:solidFill>
                <a:srgbClr val="FFFF00"/>
              </a:solidFill>
            </a:endParaRPr>
          </a:p>
          <a:p>
            <a:pPr marL="0" indent="0" eaLnBrk="1" hangingPunct="1">
              <a:spcBef>
                <a:spcPts val="300"/>
              </a:spcBef>
              <a:buNone/>
            </a:pPr>
            <a:endParaRPr lang="pt-BR" altLang="en-GB" sz="1200" dirty="0">
              <a:solidFill>
                <a:srgbClr val="00B0F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416644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F4365E-30BC-469B-89A4-42570E7D0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058" y="99013"/>
            <a:ext cx="11517884" cy="508259"/>
          </a:xfrm>
        </p:spPr>
        <p:txBody>
          <a:bodyPr>
            <a:normAutofit fontScale="90000"/>
          </a:bodyPr>
          <a:lstStyle/>
          <a:p>
            <a:pPr marL="0" marR="0" indent="4572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 3 – alert&lt;</a:t>
            </a:r>
            <a:r>
              <a:rPr lang="en-US" sz="3600" b="1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sid</a:t>
            </a:r>
            <a:r>
              <a:rPr lang="en-US" sz="3600" b="1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&gt;.log + tail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F85CFF1D-815A-A546-B61B-96DBFC2897AA}"/>
              </a:ext>
            </a:extLst>
          </p:cNvPr>
          <p:cNvSpPr txBox="1">
            <a:spLocks noChangeArrowheads="1"/>
          </p:cNvSpPr>
          <p:nvPr/>
        </p:nvSpPr>
        <p:spPr>
          <a:xfrm>
            <a:off x="337058" y="1921640"/>
            <a:ext cx="5758941" cy="3541855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txBody>
          <a:bodyPr lIns="252000" tIns="252000" rIns="252000" bIns="252000" anchor="t" anchorCtr="0"/>
          <a:lstStyle>
            <a:lvl1pPr marL="228600" indent="-228600" algn="l" rtl="0" eaLnBrk="0" fontAlgn="base" hangingPunct="0">
              <a:spcBef>
                <a:spcPts val="9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4572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58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pt-BR" sz="1400" dirty="0">
                <a:solidFill>
                  <a:srgbClr val="00B0F0"/>
                </a:solidFill>
              </a:rPr>
              <a:t>Na conexão 1 :</a:t>
            </a:r>
          </a:p>
          <a:p>
            <a:pPr>
              <a:spcBef>
                <a:spcPts val="300"/>
              </a:spcBef>
            </a:pPr>
            <a:r>
              <a:rPr lang="pt-BR" sz="1400" dirty="0">
                <a:solidFill>
                  <a:srgbClr val="00B0F0"/>
                </a:solidFill>
              </a:rPr>
              <a:t>Encontre o log do banco ORCL e execute: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pt-BR" sz="1400" dirty="0" err="1">
                <a:solidFill>
                  <a:srgbClr val="FFFF00"/>
                </a:solidFill>
              </a:rPr>
              <a:t>tail</a:t>
            </a:r>
            <a:r>
              <a:rPr lang="pt-BR" sz="1400" dirty="0">
                <a:solidFill>
                  <a:srgbClr val="FFFF00"/>
                </a:solidFill>
              </a:rPr>
              <a:t> –</a:t>
            </a:r>
            <a:r>
              <a:rPr lang="pt-BR" sz="1400" dirty="0" err="1">
                <a:solidFill>
                  <a:srgbClr val="FFFF00"/>
                </a:solidFill>
              </a:rPr>
              <a:t>f</a:t>
            </a:r>
            <a:r>
              <a:rPr lang="pt-BR" sz="1400" dirty="0">
                <a:solidFill>
                  <a:srgbClr val="FFFF00"/>
                </a:solidFill>
              </a:rPr>
              <a:t> </a:t>
            </a:r>
            <a:r>
              <a:rPr lang="pt-BR" sz="1400" dirty="0" err="1">
                <a:solidFill>
                  <a:srgbClr val="FFFF00"/>
                </a:solidFill>
              </a:rPr>
              <a:t>alert_ORCL.log</a:t>
            </a:r>
            <a:endParaRPr lang="pt-BR" sz="1400" dirty="0">
              <a:solidFill>
                <a:srgbClr val="FFFF00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100" dirty="0">
                <a:solidFill>
                  <a:schemeClr val="bg1"/>
                </a:solidFill>
              </a:rPr>
              <a:t>2022-02-03T09:04:36.644669-03:00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100" dirty="0">
                <a:solidFill>
                  <a:schemeClr val="bg1"/>
                </a:solidFill>
              </a:rPr>
              <a:t>Shared IO Pool defaulting to 8MB. Trying to get it from Buffer Cache for process 3300.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100" dirty="0">
                <a:solidFill>
                  <a:schemeClr val="bg1"/>
                </a:solidFill>
              </a:rPr>
              <a:t>===========================================================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100" dirty="0">
                <a:solidFill>
                  <a:schemeClr val="bg1"/>
                </a:solidFill>
              </a:rPr>
              <a:t>Dumping current patch information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100" dirty="0">
                <a:solidFill>
                  <a:schemeClr val="bg1"/>
                </a:solidFill>
              </a:rPr>
              <a:t>===========================================================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100" dirty="0">
                <a:solidFill>
                  <a:schemeClr val="bg1"/>
                </a:solidFill>
              </a:rPr>
              <a:t>No patches have been applied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100" dirty="0">
                <a:solidFill>
                  <a:schemeClr val="bg1"/>
                </a:solidFill>
              </a:rPr>
              <a:t>===========================================================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100" dirty="0">
                <a:solidFill>
                  <a:schemeClr val="bg1"/>
                </a:solidFill>
              </a:rPr>
              <a:t>2022-02-03T09:48:48.710191-03:00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100" dirty="0">
                <a:solidFill>
                  <a:schemeClr val="bg1"/>
                </a:solidFill>
              </a:rPr>
              <a:t>Thread 1 advanced to log sequence 20 (LGWR switch)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100" dirty="0">
                <a:solidFill>
                  <a:schemeClr val="bg1"/>
                </a:solidFill>
              </a:rPr>
              <a:t>  Current log# 2 seq# 20 mem# 0: /opt/oracle/</a:t>
            </a:r>
            <a:r>
              <a:rPr lang="en-US" sz="1100" dirty="0" err="1">
                <a:solidFill>
                  <a:schemeClr val="bg1"/>
                </a:solidFill>
              </a:rPr>
              <a:t>oradata</a:t>
            </a:r>
            <a:r>
              <a:rPr lang="en-US" sz="1100" dirty="0">
                <a:solidFill>
                  <a:schemeClr val="bg1"/>
                </a:solidFill>
              </a:rPr>
              <a:t>/ORCL/redo02.log</a:t>
            </a:r>
          </a:p>
          <a:p>
            <a:pPr marL="0" indent="0">
              <a:spcBef>
                <a:spcPts val="300"/>
              </a:spcBef>
              <a:buNone/>
            </a:pPr>
            <a:endParaRPr lang="pt-BR" sz="14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endParaRPr lang="pt-BR" sz="14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endParaRPr lang="en-BR" sz="1400" dirty="0">
              <a:solidFill>
                <a:schemeClr val="bg1"/>
              </a:solidFill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DCD6B00-B316-6F4E-9839-B417716DBAB3}"/>
              </a:ext>
            </a:extLst>
          </p:cNvPr>
          <p:cNvSpPr txBox="1">
            <a:spLocks noChangeArrowheads="1"/>
          </p:cNvSpPr>
          <p:nvPr/>
        </p:nvSpPr>
        <p:spPr>
          <a:xfrm>
            <a:off x="6095999" y="1921640"/>
            <a:ext cx="5652656" cy="3541856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txBody>
          <a:bodyPr lIns="252000" tIns="252000" rIns="252000" bIns="252000" anchor="t" anchorCtr="0"/>
          <a:lstStyle>
            <a:lvl1pPr marL="228600" indent="-228600" algn="l" rtl="0" eaLnBrk="0" fontAlgn="base" hangingPunct="0">
              <a:spcBef>
                <a:spcPts val="9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4572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58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pt-BR" sz="1400" dirty="0">
                <a:solidFill>
                  <a:srgbClr val="00B0F0"/>
                </a:solidFill>
              </a:rPr>
              <a:t>Na conexão  2 :</a:t>
            </a:r>
          </a:p>
          <a:p>
            <a:pPr>
              <a:spcBef>
                <a:spcPts val="300"/>
              </a:spcBef>
            </a:pPr>
            <a:r>
              <a:rPr lang="pt-BR" sz="1400" dirty="0">
                <a:solidFill>
                  <a:srgbClr val="00B0F0"/>
                </a:solidFill>
              </a:rPr>
              <a:t>Conecte no banco e execute: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pt-BR" sz="1400" dirty="0">
                <a:solidFill>
                  <a:schemeClr val="bg1"/>
                </a:solidFill>
              </a:rPr>
              <a:t>SQL&gt; </a:t>
            </a:r>
            <a:r>
              <a:rPr lang="pt-BR" sz="1400" dirty="0" err="1">
                <a:solidFill>
                  <a:srgbClr val="FFFF00"/>
                </a:solidFill>
              </a:rPr>
              <a:t>Alter</a:t>
            </a:r>
            <a:r>
              <a:rPr lang="pt-BR" sz="1400" dirty="0">
                <a:solidFill>
                  <a:srgbClr val="FFFF00"/>
                </a:solidFill>
              </a:rPr>
              <a:t> system switch </a:t>
            </a:r>
            <a:r>
              <a:rPr lang="pt-BR" sz="1400" dirty="0" err="1">
                <a:solidFill>
                  <a:srgbClr val="FFFF00"/>
                </a:solidFill>
              </a:rPr>
              <a:t>logfile</a:t>
            </a:r>
            <a:r>
              <a:rPr lang="pt-BR" sz="1400" dirty="0">
                <a:solidFill>
                  <a:schemeClr val="bg1"/>
                </a:solidFill>
              </a:rPr>
              <a:t>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dirty="0">
                <a:solidFill>
                  <a:schemeClr val="bg1"/>
                </a:solidFill>
              </a:rPr>
              <a:t>System altered.</a:t>
            </a:r>
          </a:p>
          <a:p>
            <a:pPr marL="0" indent="0">
              <a:spcBef>
                <a:spcPts val="300"/>
              </a:spcBef>
              <a:buNone/>
            </a:pPr>
            <a:endParaRPr lang="pt-BR" sz="14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endParaRPr lang="pt-BR" sz="14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endParaRPr lang="pt-BR" sz="14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endParaRPr lang="en-BR" sz="1400" dirty="0">
              <a:solidFill>
                <a:schemeClr val="bg1"/>
              </a:solidFill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413F6440-872B-5346-8F28-BB7B0B9BD7DF}"/>
              </a:ext>
            </a:extLst>
          </p:cNvPr>
          <p:cNvSpPr txBox="1">
            <a:spLocks noChangeArrowheads="1"/>
          </p:cNvSpPr>
          <p:nvPr/>
        </p:nvSpPr>
        <p:spPr>
          <a:xfrm>
            <a:off x="3843998" y="991449"/>
            <a:ext cx="4541720" cy="806109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txBody>
          <a:bodyPr lIns="252000" tIns="252000" rIns="252000" bIns="252000" anchor="t" anchorCtr="0"/>
          <a:lstStyle>
            <a:lvl1pPr marL="228600" indent="-228600" algn="l" rtl="0" eaLnBrk="0" fontAlgn="base" hangingPunct="0">
              <a:spcBef>
                <a:spcPts val="9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4572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58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</a:pPr>
            <a:r>
              <a:rPr lang="pt-BR" sz="1400" dirty="0">
                <a:solidFill>
                  <a:schemeClr val="bg1"/>
                </a:solidFill>
              </a:rPr>
              <a:t>Abra duas conexões no servidor de LAB.</a:t>
            </a:r>
          </a:p>
          <a:p>
            <a:pPr>
              <a:spcBef>
                <a:spcPts val="300"/>
              </a:spcBef>
            </a:pPr>
            <a:r>
              <a:rPr lang="pt-BR" sz="1400" dirty="0">
                <a:solidFill>
                  <a:schemeClr val="bg1"/>
                </a:solidFill>
              </a:rPr>
              <a:t>Faça </a:t>
            </a:r>
            <a:r>
              <a:rPr lang="pt-BR" sz="1400" dirty="0" err="1">
                <a:solidFill>
                  <a:schemeClr val="bg1"/>
                </a:solidFill>
              </a:rPr>
              <a:t>sudo</a:t>
            </a:r>
            <a:r>
              <a:rPr lang="pt-BR" sz="1400" dirty="0">
                <a:solidFill>
                  <a:schemeClr val="bg1"/>
                </a:solidFill>
              </a:rPr>
              <a:t> para o usuário do banco.</a:t>
            </a:r>
          </a:p>
          <a:p>
            <a:pPr marL="0" indent="0">
              <a:spcBef>
                <a:spcPts val="300"/>
              </a:spcBef>
              <a:buNone/>
            </a:pPr>
            <a:endParaRPr lang="en-B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56972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F4365E-30BC-469B-89A4-42570E7D0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058" y="99013"/>
            <a:ext cx="11517884" cy="508259"/>
          </a:xfrm>
        </p:spPr>
        <p:txBody>
          <a:bodyPr>
            <a:normAutofit/>
          </a:bodyPr>
          <a:lstStyle/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Checklist Listener</a:t>
            </a:r>
            <a:endParaRPr lang="en-US" sz="360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F85CFF1D-815A-A546-B61B-96DBFC2897AA}"/>
              </a:ext>
            </a:extLst>
          </p:cNvPr>
          <p:cNvSpPr txBox="1">
            <a:spLocks noChangeArrowheads="1"/>
          </p:cNvSpPr>
          <p:nvPr/>
        </p:nvSpPr>
        <p:spPr>
          <a:xfrm>
            <a:off x="110836" y="660545"/>
            <a:ext cx="7398329" cy="5906692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txBody>
          <a:bodyPr lIns="252000" tIns="252000" rIns="252000" bIns="252000" anchor="t" anchorCtr="0"/>
          <a:lstStyle>
            <a:lvl1pPr marL="228600" indent="-228600" algn="l" rtl="0" eaLnBrk="0" fontAlgn="base" hangingPunct="0">
              <a:spcBef>
                <a:spcPts val="9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4572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58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en-US" sz="900" dirty="0">
                <a:solidFill>
                  <a:schemeClr val="bg1"/>
                </a:solidFill>
              </a:rPr>
              <a:t>[</a:t>
            </a:r>
            <a:r>
              <a:rPr lang="en-US" sz="1000" dirty="0" err="1">
                <a:solidFill>
                  <a:schemeClr val="bg1"/>
                </a:solidFill>
              </a:rPr>
              <a:t>oracle@localhost</a:t>
            </a:r>
            <a:r>
              <a:rPr lang="en-US" sz="1000" dirty="0">
                <a:solidFill>
                  <a:schemeClr val="bg1"/>
                </a:solidFill>
              </a:rPr>
              <a:t> ~]$ </a:t>
            </a:r>
            <a:r>
              <a:rPr lang="en-US" sz="1000" dirty="0" err="1">
                <a:solidFill>
                  <a:srgbClr val="FFFF00"/>
                </a:solidFill>
              </a:rPr>
              <a:t>lsnrctl</a:t>
            </a:r>
            <a:r>
              <a:rPr lang="en-US" sz="1000" dirty="0">
                <a:solidFill>
                  <a:srgbClr val="FFFF00"/>
                </a:solidFill>
              </a:rPr>
              <a:t> status listener</a:t>
            </a:r>
            <a:endParaRPr lang="en-BR" sz="1000" dirty="0">
              <a:solidFill>
                <a:srgbClr val="FFFF00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900" dirty="0">
                <a:solidFill>
                  <a:schemeClr val="bg1"/>
                </a:solidFill>
              </a:rPr>
              <a:t> </a:t>
            </a:r>
            <a:endParaRPr lang="en-BR" sz="9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900" dirty="0">
                <a:solidFill>
                  <a:schemeClr val="bg1"/>
                </a:solidFill>
              </a:rPr>
              <a:t>LSNRCTL for Linux: Version 12.2.0.1.0 - Production on 31-JAN-2022 12:14:46</a:t>
            </a:r>
            <a:endParaRPr lang="en-BR" sz="9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900" dirty="0">
                <a:solidFill>
                  <a:schemeClr val="bg1"/>
                </a:solidFill>
              </a:rPr>
              <a:t>Copyright (c) 1991, 2016, Oracle.  All rights reserved.</a:t>
            </a:r>
            <a:endParaRPr lang="en-BR" sz="9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900" dirty="0">
                <a:solidFill>
                  <a:schemeClr val="bg1"/>
                </a:solidFill>
              </a:rPr>
              <a:t>Connecting to (DESCRIPTION=(ADDRESS=(PROTOCOL=IPC)(KEY=EXTPROC1)))</a:t>
            </a:r>
            <a:endParaRPr lang="en-BR" sz="9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900" dirty="0">
                <a:solidFill>
                  <a:schemeClr val="bg1"/>
                </a:solidFill>
              </a:rPr>
              <a:t>STATUS of the LISTENER</a:t>
            </a:r>
            <a:endParaRPr lang="en-BR" sz="9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900" dirty="0">
                <a:solidFill>
                  <a:schemeClr val="bg1"/>
                </a:solidFill>
              </a:rPr>
              <a:t>------------------------</a:t>
            </a:r>
            <a:endParaRPr lang="en-BR" sz="9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900" dirty="0">
                <a:solidFill>
                  <a:schemeClr val="bg1"/>
                </a:solidFill>
              </a:rPr>
              <a:t>Alias                     LISTENER</a:t>
            </a:r>
            <a:endParaRPr lang="en-BR" sz="9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900" dirty="0">
                <a:solidFill>
                  <a:schemeClr val="bg1"/>
                </a:solidFill>
              </a:rPr>
              <a:t>Version                   TNSLSNR for Linux: Version 12.2.0.1.0 - Production</a:t>
            </a:r>
            <a:endParaRPr lang="en-BR" sz="9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900" dirty="0">
                <a:solidFill>
                  <a:schemeClr val="bg1"/>
                </a:solidFill>
              </a:rPr>
              <a:t>Start Date                31-JAN-2022 09:17:23	</a:t>
            </a:r>
            <a:r>
              <a:rPr lang="en-US" sz="1000" dirty="0">
                <a:solidFill>
                  <a:srgbClr val="00B0F0"/>
                </a:solidFill>
              </a:rPr>
              <a:t>&lt;&lt;&lt; DATA/HORA DO START DO LISTENER</a:t>
            </a:r>
            <a:endParaRPr lang="en-BR" sz="900" dirty="0">
              <a:solidFill>
                <a:srgbClr val="00B0F0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900" dirty="0">
                <a:solidFill>
                  <a:schemeClr val="bg1"/>
                </a:solidFill>
              </a:rPr>
              <a:t>Uptime                    0 days 2 hr. 57 min. 22 sec</a:t>
            </a:r>
            <a:endParaRPr lang="en-BR" sz="9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900" dirty="0">
                <a:solidFill>
                  <a:schemeClr val="bg1"/>
                </a:solidFill>
              </a:rPr>
              <a:t>Trace Level               off</a:t>
            </a:r>
            <a:endParaRPr lang="en-BR" sz="9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900" dirty="0">
                <a:solidFill>
                  <a:schemeClr val="bg1"/>
                </a:solidFill>
              </a:rPr>
              <a:t>Security                  ON: Local OS Authentication</a:t>
            </a:r>
            <a:endParaRPr lang="en-BR" sz="9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900" dirty="0">
                <a:solidFill>
                  <a:schemeClr val="bg1"/>
                </a:solidFill>
              </a:rPr>
              <a:t>SNMP                      OFF</a:t>
            </a:r>
            <a:endParaRPr lang="en-BR" sz="9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900" dirty="0">
                <a:solidFill>
                  <a:schemeClr val="bg1"/>
                </a:solidFill>
              </a:rPr>
              <a:t>Listener Parameter File   /opt/oracle/product/12.2.0.1/dbhome_1/network/admin/</a:t>
            </a:r>
            <a:r>
              <a:rPr lang="en-US" sz="900" dirty="0" err="1">
                <a:solidFill>
                  <a:schemeClr val="bg1"/>
                </a:solidFill>
              </a:rPr>
              <a:t>listener.ora</a:t>
            </a:r>
            <a:r>
              <a:rPr lang="en-US" sz="1000" dirty="0">
                <a:solidFill>
                  <a:srgbClr val="00B0F0"/>
                </a:solidFill>
              </a:rPr>
              <a:t>&lt;&lt;&lt; ARQUIVO DE CONFIGURACAO </a:t>
            </a:r>
            <a:endParaRPr lang="en-BR" sz="900" dirty="0">
              <a:solidFill>
                <a:srgbClr val="00B0F0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900" dirty="0">
                <a:solidFill>
                  <a:schemeClr val="bg1"/>
                </a:solidFill>
              </a:rPr>
              <a:t>Listener Log File         /opt/oracle/</a:t>
            </a:r>
            <a:r>
              <a:rPr lang="en-US" sz="900" dirty="0" err="1">
                <a:solidFill>
                  <a:schemeClr val="bg1"/>
                </a:solidFill>
              </a:rPr>
              <a:t>diag</a:t>
            </a:r>
            <a:r>
              <a:rPr lang="en-US" sz="900" dirty="0">
                <a:solidFill>
                  <a:schemeClr val="bg1"/>
                </a:solidFill>
              </a:rPr>
              <a:t>/</a:t>
            </a:r>
            <a:r>
              <a:rPr lang="en-US" sz="900" dirty="0" err="1">
                <a:solidFill>
                  <a:schemeClr val="bg1"/>
                </a:solidFill>
              </a:rPr>
              <a:t>tnslsnr</a:t>
            </a:r>
            <a:r>
              <a:rPr lang="en-US" sz="900" dirty="0">
                <a:solidFill>
                  <a:schemeClr val="bg1"/>
                </a:solidFill>
              </a:rPr>
              <a:t>/localhost/listener/alert/</a:t>
            </a:r>
            <a:r>
              <a:rPr lang="en-US" sz="900" dirty="0" err="1">
                <a:solidFill>
                  <a:schemeClr val="bg1"/>
                </a:solidFill>
              </a:rPr>
              <a:t>log.xml</a:t>
            </a:r>
            <a:endParaRPr lang="en-BR" sz="9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900" dirty="0">
                <a:solidFill>
                  <a:schemeClr val="bg1"/>
                </a:solidFill>
              </a:rPr>
              <a:t>Listening Endpoints Summary...</a:t>
            </a:r>
            <a:endParaRPr lang="en-BR" sz="9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900" dirty="0">
                <a:solidFill>
                  <a:schemeClr val="bg1"/>
                </a:solidFill>
              </a:rPr>
              <a:t>  (DESCRIPTION=(ADDRESS=(PROTOCOL=</a:t>
            </a:r>
            <a:r>
              <a:rPr lang="en-US" sz="900" dirty="0" err="1">
                <a:solidFill>
                  <a:schemeClr val="bg1"/>
                </a:solidFill>
              </a:rPr>
              <a:t>ipc</a:t>
            </a:r>
            <a:r>
              <a:rPr lang="en-US" sz="900" dirty="0">
                <a:solidFill>
                  <a:schemeClr val="bg1"/>
                </a:solidFill>
              </a:rPr>
              <a:t>)(KEY=EXTPROC1)))</a:t>
            </a:r>
            <a:endParaRPr lang="en-BR" sz="9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900" dirty="0">
                <a:solidFill>
                  <a:schemeClr val="bg1"/>
                </a:solidFill>
              </a:rPr>
              <a:t>  (DESCRIPTION=(ADDRESS=(PROTOCOL=</a:t>
            </a:r>
            <a:r>
              <a:rPr lang="en-US" sz="900" dirty="0" err="1">
                <a:solidFill>
                  <a:schemeClr val="bg1"/>
                </a:solidFill>
              </a:rPr>
              <a:t>tcp</a:t>
            </a:r>
            <a:r>
              <a:rPr lang="en-US" sz="900" dirty="0">
                <a:solidFill>
                  <a:schemeClr val="bg1"/>
                </a:solidFill>
              </a:rPr>
              <a:t>)(HOST=0.0.0.0)(PORT=1521)))</a:t>
            </a:r>
            <a:endParaRPr lang="en-BR" sz="9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900" dirty="0">
                <a:solidFill>
                  <a:schemeClr val="bg1"/>
                </a:solidFill>
              </a:rPr>
              <a:t>  (DESCRIPTION=(ADDRESS=(PROTOCOL=</a:t>
            </a:r>
            <a:r>
              <a:rPr lang="en-US" sz="900" dirty="0" err="1">
                <a:solidFill>
                  <a:schemeClr val="bg1"/>
                </a:solidFill>
              </a:rPr>
              <a:t>tcps</a:t>
            </a:r>
            <a:r>
              <a:rPr lang="en-US" sz="900" dirty="0">
                <a:solidFill>
                  <a:schemeClr val="bg1"/>
                </a:solidFill>
              </a:rPr>
              <a:t>)(HOST=localhost)(PORT=5500))(Security=(</a:t>
            </a:r>
            <a:r>
              <a:rPr lang="en-US" sz="900" dirty="0" err="1">
                <a:solidFill>
                  <a:schemeClr val="bg1"/>
                </a:solidFill>
              </a:rPr>
              <a:t>my_wallet_directory</a:t>
            </a:r>
            <a:r>
              <a:rPr lang="en-US" sz="900" dirty="0">
                <a:solidFill>
                  <a:schemeClr val="bg1"/>
                </a:solidFill>
              </a:rPr>
              <a:t>=/opt/oracle/product/12.2.0.1/dbhome_1/admin/ORCL/</a:t>
            </a:r>
            <a:r>
              <a:rPr lang="en-US" sz="900" dirty="0" err="1">
                <a:solidFill>
                  <a:schemeClr val="bg1"/>
                </a:solidFill>
              </a:rPr>
              <a:t>xdb_wallet</a:t>
            </a:r>
            <a:r>
              <a:rPr lang="en-US" sz="900" dirty="0">
                <a:solidFill>
                  <a:schemeClr val="bg1"/>
                </a:solidFill>
              </a:rPr>
              <a:t>))(Presentation=HTTP)(Session=RAW))</a:t>
            </a:r>
            <a:endParaRPr lang="en-BR" sz="9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900" dirty="0">
                <a:solidFill>
                  <a:schemeClr val="bg1"/>
                </a:solidFill>
              </a:rPr>
              <a:t>Services Summary...</a:t>
            </a:r>
            <a:endParaRPr lang="en-BR" sz="9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900" dirty="0">
                <a:solidFill>
                  <a:schemeClr val="bg1"/>
                </a:solidFill>
              </a:rPr>
              <a:t>Service "ORCLXDB" has 1 instance(s).</a:t>
            </a:r>
            <a:endParaRPr lang="en-BR" sz="9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900" dirty="0">
                <a:solidFill>
                  <a:schemeClr val="bg1"/>
                </a:solidFill>
              </a:rPr>
              <a:t>  Instance "ORCL", status READY, has 1 handler(s) for this service...</a:t>
            </a:r>
            <a:endParaRPr lang="en-BR" sz="9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900" dirty="0">
                <a:solidFill>
                  <a:schemeClr val="bg1"/>
                </a:solidFill>
              </a:rPr>
              <a:t>Service "</a:t>
            </a:r>
            <a:r>
              <a:rPr lang="en-US" sz="900" dirty="0" err="1">
                <a:solidFill>
                  <a:schemeClr val="bg1"/>
                </a:solidFill>
              </a:rPr>
              <a:t>orcl</a:t>
            </a:r>
            <a:r>
              <a:rPr lang="en-US" sz="900" dirty="0">
                <a:solidFill>
                  <a:schemeClr val="bg1"/>
                </a:solidFill>
              </a:rPr>
              <a:t>" has 2 instance(s).</a:t>
            </a:r>
            <a:endParaRPr lang="en-BR" sz="9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900" dirty="0">
                <a:solidFill>
                  <a:schemeClr val="bg1"/>
                </a:solidFill>
              </a:rPr>
              <a:t>  Instance "ORCL", status READY, has 1 handler(s) for this service...</a:t>
            </a:r>
            <a:endParaRPr lang="en-BR" sz="9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900" dirty="0">
                <a:solidFill>
                  <a:schemeClr val="bg1"/>
                </a:solidFill>
              </a:rPr>
              <a:t>  Instance "</a:t>
            </a:r>
            <a:r>
              <a:rPr lang="en-US" sz="900" dirty="0" err="1">
                <a:solidFill>
                  <a:schemeClr val="bg1"/>
                </a:solidFill>
              </a:rPr>
              <a:t>orcl</a:t>
            </a:r>
            <a:r>
              <a:rPr lang="en-US" sz="900" dirty="0">
                <a:solidFill>
                  <a:schemeClr val="bg1"/>
                </a:solidFill>
              </a:rPr>
              <a:t>", status UNKNOWN, has 1 handler(s) for this service...</a:t>
            </a:r>
            <a:endParaRPr lang="en-BR" sz="9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900" dirty="0">
                <a:solidFill>
                  <a:schemeClr val="bg1"/>
                </a:solidFill>
              </a:rPr>
              <a:t>The command completed successfully</a:t>
            </a:r>
            <a:endParaRPr lang="en-BR" sz="9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BD2EBC-E457-1D41-B4BB-739F3450DD09}"/>
              </a:ext>
            </a:extLst>
          </p:cNvPr>
          <p:cNvSpPr txBox="1"/>
          <p:nvPr/>
        </p:nvSpPr>
        <p:spPr>
          <a:xfrm>
            <a:off x="7509165" y="45740"/>
            <a:ext cx="4682835" cy="738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8" tIns="121918" rIns="121918" bIns="121918" numCol="1" spcCol="38100" rtlCol="0" anchor="t">
            <a:spAutoFit/>
          </a:bodyPr>
          <a:lstStyle/>
          <a:p>
            <a:pPr marL="285750" marR="0" indent="-285750" algn="l" defTabSz="182928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BR" sz="1600" b="0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Procurar mensagens de erro (TNS-????)</a:t>
            </a:r>
          </a:p>
          <a:p>
            <a:pPr marL="285750" marR="0" indent="-285750" algn="l" defTabSz="182928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BR" sz="1600" dirty="0">
                <a:solidFill>
                  <a:srgbClr val="00B0F0"/>
                </a:solidFill>
                <a:latin typeface="+mj-lt"/>
                <a:ea typeface="+mj-ea"/>
                <a:cs typeface="+mj-cs"/>
                <a:sym typeface="Helvetica"/>
              </a:rPr>
              <a:t>Ver resultado esperado </a:t>
            </a:r>
            <a:endParaRPr kumimoji="0" lang="en-BR" sz="16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766CBC-7644-2543-84BE-5ED558A60CD8}"/>
              </a:ext>
            </a:extLst>
          </p:cNvPr>
          <p:cNvSpPr txBox="1"/>
          <p:nvPr/>
        </p:nvSpPr>
        <p:spPr>
          <a:xfrm>
            <a:off x="7626928" y="1338069"/>
            <a:ext cx="4447308" cy="2483691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txBody>
          <a:bodyPr lIns="252000" tIns="252000" rIns="252000" bIns="252000" anchor="t" anchorCtr="0"/>
          <a:lstStyle>
            <a:defPPr>
              <a:defRPr lang="pt-BR"/>
            </a:defPPr>
            <a:lvl1pPr indent="0" eaLnBrk="0" fontAlgn="base" hangingPunct="0">
              <a:spcBef>
                <a:spcPts val="300"/>
              </a:spcBef>
              <a:spcAft>
                <a:spcPct val="0"/>
              </a:spcAft>
              <a:buFont typeface="Wingdings" pitchFamily="2" charset="2"/>
              <a:buNone/>
              <a:defRPr sz="900">
                <a:solidFill>
                  <a:schemeClr val="bg1"/>
                </a:solidFill>
                <a:ea typeface="MS PGothic" pitchFamily="34" charset="-128"/>
              </a:defRPr>
            </a:lvl1pPr>
            <a:lvl2pPr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–"/>
              <a:defRPr sz="1600">
                <a:solidFill>
                  <a:schemeClr val="tx2"/>
                </a:solidFill>
                <a:ea typeface="MS PGothic" pitchFamily="34" charset="-128"/>
              </a:defRPr>
            </a:lvl2pPr>
            <a:lvl3pPr marL="6858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2"/>
                </a:solidFill>
                <a:ea typeface="MS PGothic" pitchFamily="34" charset="-128"/>
              </a:defRPr>
            </a:lvl3pPr>
            <a:lvl4pPr marL="1600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>
                <a:solidFill>
                  <a:schemeClr val="tx2"/>
                </a:solidFill>
                <a:ea typeface="MS PGothic" pitchFamily="34" charset="-128"/>
              </a:defRPr>
            </a:lvl4pPr>
            <a:lvl5pPr marL="20574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2"/>
                </a:solidFill>
                <a:ea typeface="MS PGothic" pitchFamily="34" charset="-128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1000" dirty="0"/>
              <a:t>[</a:t>
            </a:r>
            <a:r>
              <a:rPr lang="en-US" sz="1000" dirty="0" err="1"/>
              <a:t>oracle@localhost</a:t>
            </a:r>
            <a:r>
              <a:rPr lang="en-US" sz="1000" dirty="0"/>
              <a:t> ~]$ </a:t>
            </a:r>
            <a:r>
              <a:rPr lang="en-US" sz="1000" dirty="0" err="1">
                <a:solidFill>
                  <a:srgbClr val="FFFF00"/>
                </a:solidFill>
              </a:rPr>
              <a:t>lsnrctl</a:t>
            </a:r>
            <a:r>
              <a:rPr lang="en-US" sz="1000" dirty="0">
                <a:solidFill>
                  <a:srgbClr val="FFFF00"/>
                </a:solidFill>
              </a:rPr>
              <a:t> status LISTENER_FAKE</a:t>
            </a:r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dirty="0"/>
              <a:t>LSNRCTL for Linux: Version 12.2.0.1.0 - Production on 02-FEB-2022 17:20:39</a:t>
            </a:r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dirty="0"/>
              <a:t>Copyright (c) 1991, 2016, Oracle.  All rights reserved.</a:t>
            </a:r>
          </a:p>
          <a:p>
            <a:br>
              <a:rPr lang="en-US" sz="1000" dirty="0"/>
            </a:br>
            <a:endParaRPr lang="en-US" sz="1000" dirty="0"/>
          </a:p>
          <a:p>
            <a:r>
              <a:rPr lang="en-US" sz="1000" b="1" dirty="0"/>
              <a:t>TNS-01101: Could not find listener name or service name LISTENER_FAKE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DB0F57-666D-2445-A43A-18BF35496A1E}"/>
              </a:ext>
            </a:extLst>
          </p:cNvPr>
          <p:cNvSpPr txBox="1"/>
          <p:nvPr/>
        </p:nvSpPr>
        <p:spPr>
          <a:xfrm>
            <a:off x="7626928" y="4083546"/>
            <a:ext cx="4447308" cy="867277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txBody>
          <a:bodyPr lIns="252000" tIns="252000" rIns="252000" bIns="252000" anchor="t" anchorCtr="0"/>
          <a:lstStyle>
            <a:defPPr>
              <a:defRPr lang="pt-BR"/>
            </a:defPPr>
            <a:lvl1pPr indent="0" eaLnBrk="0" fontAlgn="base" hangingPunct="0">
              <a:spcBef>
                <a:spcPts val="300"/>
              </a:spcBef>
              <a:spcAft>
                <a:spcPct val="0"/>
              </a:spcAft>
              <a:buFont typeface="Wingdings" pitchFamily="2" charset="2"/>
              <a:buNone/>
              <a:defRPr sz="900">
                <a:solidFill>
                  <a:schemeClr val="bg1"/>
                </a:solidFill>
                <a:ea typeface="MS PGothic" pitchFamily="34" charset="-128"/>
              </a:defRPr>
            </a:lvl1pPr>
            <a:lvl2pPr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–"/>
              <a:defRPr sz="1600">
                <a:solidFill>
                  <a:schemeClr val="tx2"/>
                </a:solidFill>
                <a:ea typeface="MS PGothic" pitchFamily="34" charset="-128"/>
              </a:defRPr>
            </a:lvl2pPr>
            <a:lvl3pPr marL="685800" indent="-22860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2"/>
                </a:solidFill>
                <a:ea typeface="MS PGothic" pitchFamily="34" charset="-128"/>
              </a:defRPr>
            </a:lvl3pPr>
            <a:lvl4pPr marL="1600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>
                <a:solidFill>
                  <a:schemeClr val="tx2"/>
                </a:solidFill>
                <a:ea typeface="MS PGothic" pitchFamily="34" charset="-128"/>
              </a:defRPr>
            </a:lvl4pPr>
            <a:lvl5pPr marL="20574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2"/>
                </a:solidFill>
                <a:ea typeface="MS PGothic" pitchFamily="34" charset="-128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1000" dirty="0">
                <a:solidFill>
                  <a:srgbClr val="00B0F0"/>
                </a:solidFill>
              </a:rPr>
              <a:t># Ver Listeners </a:t>
            </a:r>
            <a:r>
              <a:rPr lang="en-US" sz="1000" dirty="0" err="1">
                <a:solidFill>
                  <a:srgbClr val="00B0F0"/>
                </a:solidFill>
              </a:rPr>
              <a:t>configurados</a:t>
            </a:r>
            <a:r>
              <a:rPr lang="en-US" sz="1000" dirty="0">
                <a:solidFill>
                  <a:srgbClr val="00B0F0"/>
                </a:solidFill>
              </a:rPr>
              <a:t> para o ORACLE_HOME: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B0F0"/>
                </a:solidFill>
              </a:rPr>
              <a:t>$ORACLE_HOME/network/admin/</a:t>
            </a:r>
            <a:r>
              <a:rPr lang="en-US" sz="1000" dirty="0" err="1">
                <a:solidFill>
                  <a:srgbClr val="00B0F0"/>
                </a:solidFill>
              </a:rPr>
              <a:t>listener.ora</a:t>
            </a:r>
            <a:endParaRPr lang="en-US" sz="1000" b="1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C1C925D-EE73-3945-A05C-E3A3C7A60819}"/>
                  </a:ext>
                </a:extLst>
              </p14:cNvPr>
              <p14:cNvContentPartPr/>
              <p14:nvPr/>
            </p14:nvContentPartPr>
            <p14:xfrm>
              <a:off x="803160" y="409320"/>
              <a:ext cx="10708200" cy="4816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C1C925D-EE73-3945-A05C-E3A3C7A608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3800" y="399960"/>
                <a:ext cx="10726920" cy="483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95105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F4365E-30BC-469B-89A4-42570E7D0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058" y="99013"/>
            <a:ext cx="11226585" cy="508259"/>
          </a:xfrm>
        </p:spPr>
        <p:txBody>
          <a:bodyPr>
            <a:normAutofit/>
          </a:bodyPr>
          <a:lstStyle/>
          <a:p>
            <a:pPr marL="0" marR="0" indent="4572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 err="1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Exemplo</a:t>
            </a:r>
            <a:r>
              <a:rPr lang="en-US" b="1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b="1" dirty="0" err="1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Alertas</a:t>
            </a:r>
            <a:endParaRPr lang="en-US" sz="360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F85CFF1D-815A-A546-B61B-96DBFC2897AA}"/>
              </a:ext>
            </a:extLst>
          </p:cNvPr>
          <p:cNvSpPr txBox="1">
            <a:spLocks noChangeArrowheads="1"/>
          </p:cNvSpPr>
          <p:nvPr/>
        </p:nvSpPr>
        <p:spPr>
          <a:xfrm>
            <a:off x="482024" y="3406698"/>
            <a:ext cx="11623472" cy="2542478"/>
          </a:xfrm>
          <a:prstGeom prst="rect">
            <a:avLst/>
          </a:prstGeom>
          <a:noFill/>
          <a:ln>
            <a:noFill/>
          </a:ln>
          <a:effectLst/>
        </p:spPr>
        <p:txBody>
          <a:bodyPr lIns="252000" tIns="252000" rIns="252000" bIns="252000" anchor="t" anchorCtr="0"/>
          <a:lstStyle>
            <a:lvl1pPr marL="228600" indent="-228600" algn="l" rtl="0" eaLnBrk="0" fontAlgn="base" hangingPunct="0">
              <a:spcBef>
                <a:spcPts val="9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4572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58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en-US" dirty="0" err="1">
                <a:solidFill>
                  <a:srgbClr val="FF0000"/>
                </a:solidFill>
              </a:rPr>
              <a:t>las</a:t>
            </a:r>
            <a:r>
              <a:rPr lang="en-US" dirty="0" err="1">
                <a:solidFill>
                  <a:schemeClr val="bg1"/>
                </a:solidFill>
              </a:rPr>
              <a:t>#</a:t>
            </a:r>
            <a:r>
              <a:rPr lang="en-US" dirty="0" err="1">
                <a:solidFill>
                  <a:srgbClr val="00B0F0"/>
                </a:solidFill>
              </a:rPr>
              <a:t>localhost.localdomain</a:t>
            </a:r>
            <a:r>
              <a:rPr lang="en-US" dirty="0" err="1">
                <a:solidFill>
                  <a:schemeClr val="bg1"/>
                </a:solidFill>
              </a:rPr>
              <a:t>#Listener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FF00"/>
                </a:solidFill>
              </a:rPr>
              <a:t>LISTENER</a:t>
            </a:r>
            <a:r>
              <a:rPr lang="en-US" dirty="0">
                <a:solidFill>
                  <a:schemeClr val="bg1"/>
                </a:solidFill>
              </a:rPr>
              <a:t> is inactive. File Name: </a:t>
            </a:r>
            <a:r>
              <a:rPr lang="en-US" dirty="0">
                <a:solidFill>
                  <a:srgbClr val="FFFF00"/>
                </a:solidFill>
              </a:rPr>
              <a:t>/opt/oracle/product/12.2.0.1/dbhome_1/network</a:t>
            </a:r>
          </a:p>
          <a:p>
            <a:pPr marL="0" indent="0">
              <a:spcBef>
                <a:spcPts val="300"/>
              </a:spcBef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dirty="0" err="1">
                <a:solidFill>
                  <a:srgbClr val="FF0000"/>
                </a:solidFill>
              </a:rPr>
              <a:t>las</a:t>
            </a:r>
            <a:r>
              <a:rPr lang="en-US" dirty="0" err="1">
                <a:solidFill>
                  <a:schemeClr val="bg1"/>
                </a:solidFill>
              </a:rPr>
              <a:t>#</a:t>
            </a:r>
            <a:r>
              <a:rPr lang="en-US" dirty="0" err="1">
                <a:solidFill>
                  <a:srgbClr val="00B0F0"/>
                </a:solidFill>
              </a:rPr>
              <a:t>localhost.localdomain</a:t>
            </a:r>
            <a:r>
              <a:rPr lang="en-US" dirty="0" err="1">
                <a:solidFill>
                  <a:schemeClr val="bg1"/>
                </a:solidFill>
              </a:rPr>
              <a:t>#Database</a:t>
            </a:r>
            <a:r>
              <a:rPr lang="en-US" dirty="0">
                <a:solidFill>
                  <a:schemeClr val="bg1"/>
                </a:solidFill>
              </a:rPr>
              <a:t> Connection Name </a:t>
            </a:r>
            <a:r>
              <a:rPr lang="en-US" dirty="0">
                <a:solidFill>
                  <a:srgbClr val="FFFF00"/>
                </a:solidFill>
              </a:rPr>
              <a:t>ORCL</a:t>
            </a:r>
            <a:r>
              <a:rPr lang="en-US" dirty="0">
                <a:solidFill>
                  <a:schemeClr val="bg1"/>
                </a:solidFill>
              </a:rPr>
              <a:t> status is Inactive.</a:t>
            </a:r>
          </a:p>
          <a:p>
            <a:pPr marL="0" indent="0">
              <a:spcBef>
                <a:spcPts val="300"/>
              </a:spcBef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dirty="0" err="1">
                <a:solidFill>
                  <a:srgbClr val="FF0000"/>
                </a:solidFill>
              </a:rPr>
              <a:t>las</a:t>
            </a:r>
            <a:r>
              <a:rPr lang="en-US" dirty="0" err="1">
                <a:solidFill>
                  <a:schemeClr val="bg1"/>
                </a:solidFill>
              </a:rPr>
              <a:t>#</a:t>
            </a:r>
            <a:r>
              <a:rPr lang="en-US" dirty="0" err="1">
                <a:solidFill>
                  <a:srgbClr val="00B0F0"/>
                </a:solidFill>
              </a:rPr>
              <a:t>localhost.localdomain</a:t>
            </a:r>
            <a:r>
              <a:rPr lang="en-US" dirty="0" err="1">
                <a:solidFill>
                  <a:schemeClr val="bg1"/>
                </a:solidFill>
              </a:rPr>
              <a:t>#Oracle</a:t>
            </a:r>
            <a:r>
              <a:rPr lang="en-US" dirty="0">
                <a:solidFill>
                  <a:schemeClr val="bg1"/>
                </a:solidFill>
              </a:rPr>
              <a:t> instance: </a:t>
            </a:r>
            <a:r>
              <a:rPr lang="en-US" dirty="0">
                <a:solidFill>
                  <a:srgbClr val="FFFF00"/>
                </a:solidFill>
              </a:rPr>
              <a:t>ORCL</a:t>
            </a:r>
            <a:r>
              <a:rPr lang="en-US" dirty="0">
                <a:solidFill>
                  <a:schemeClr val="bg1"/>
                </a:solidFill>
              </a:rPr>
              <a:t>. Percentage of free dump space: </a:t>
            </a:r>
            <a:r>
              <a:rPr lang="en-US" dirty="0">
                <a:solidFill>
                  <a:srgbClr val="FFFF00"/>
                </a:solidFill>
              </a:rPr>
              <a:t>/opt/oracle/</a:t>
            </a:r>
            <a:r>
              <a:rPr lang="en-US" dirty="0" err="1">
                <a:solidFill>
                  <a:srgbClr val="FFFF00"/>
                </a:solidFill>
              </a:rPr>
              <a:t>diag</a:t>
            </a:r>
            <a:r>
              <a:rPr lang="en-US" dirty="0">
                <a:solidFill>
                  <a:srgbClr val="FFFF00"/>
                </a:solidFill>
              </a:rPr>
              <a:t>/</a:t>
            </a:r>
            <a:r>
              <a:rPr lang="en-US" dirty="0" err="1">
                <a:solidFill>
                  <a:srgbClr val="FFFF00"/>
                </a:solidFill>
              </a:rPr>
              <a:t>rdbms</a:t>
            </a:r>
            <a:r>
              <a:rPr lang="en-US" dirty="0">
                <a:solidFill>
                  <a:srgbClr val="FFFF00"/>
                </a:solidFill>
              </a:rPr>
              <a:t>/</a:t>
            </a:r>
            <a:r>
              <a:rPr lang="en-US" dirty="0" err="1">
                <a:solidFill>
                  <a:srgbClr val="FFFF00"/>
                </a:solidFill>
              </a:rPr>
              <a:t>orcl</a:t>
            </a:r>
            <a:r>
              <a:rPr lang="en-US" dirty="0">
                <a:solidFill>
                  <a:srgbClr val="FFFF00"/>
                </a:solidFill>
              </a:rPr>
              <a:t>/ORCL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1B964D-C643-8349-82D3-9B548BCFF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000" y="788869"/>
            <a:ext cx="78867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7013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F4365E-30BC-469B-89A4-42570E7D0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058" y="99013"/>
            <a:ext cx="11517884" cy="508259"/>
          </a:xfrm>
        </p:spPr>
        <p:txBody>
          <a:bodyPr>
            <a:normAutofit/>
          </a:bodyPr>
          <a:lstStyle/>
          <a:p>
            <a:pPr marL="0" marR="0" indent="4572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Checklist </a:t>
            </a:r>
            <a:r>
              <a:rPr lang="en-US" b="1" dirty="0" err="1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Completo</a:t>
            </a:r>
            <a:endParaRPr lang="en-US" sz="360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F85CFF1D-815A-A546-B61B-96DBFC2897AA}"/>
              </a:ext>
            </a:extLst>
          </p:cNvPr>
          <p:cNvSpPr txBox="1">
            <a:spLocks noChangeArrowheads="1"/>
          </p:cNvSpPr>
          <p:nvPr/>
        </p:nvSpPr>
        <p:spPr>
          <a:xfrm>
            <a:off x="3607196" y="972272"/>
            <a:ext cx="5504145" cy="2456728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txBody>
          <a:bodyPr lIns="252000" tIns="252000" rIns="252000" bIns="252000" anchor="t" anchorCtr="0"/>
          <a:lstStyle>
            <a:lvl1pPr marL="228600" indent="-228600" algn="l" rtl="0" eaLnBrk="0" fontAlgn="base" hangingPunct="0">
              <a:spcBef>
                <a:spcPts val="9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4572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58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</a:pPr>
            <a:r>
              <a:rPr lang="en-BR" sz="1400" dirty="0">
                <a:solidFill>
                  <a:schemeClr val="bg1"/>
                </a:solidFill>
              </a:rPr>
              <a:t>Oracle instances (sqlplus)</a:t>
            </a:r>
          </a:p>
          <a:p>
            <a:pPr lvl="1">
              <a:spcBef>
                <a:spcPts val="300"/>
              </a:spcBef>
            </a:pPr>
            <a:r>
              <a:rPr lang="en-BR" sz="1400" dirty="0">
                <a:solidFill>
                  <a:schemeClr val="bg1"/>
                </a:solidFill>
              </a:rPr>
              <a:t>Verificar se todos os bancos do /etc/oratab estão ativos.</a:t>
            </a:r>
          </a:p>
          <a:p>
            <a:pPr>
              <a:spcBef>
                <a:spcPts val="300"/>
              </a:spcBef>
            </a:pPr>
            <a:r>
              <a:rPr lang="en-BR" sz="1400" dirty="0">
                <a:solidFill>
                  <a:schemeClr val="bg1"/>
                </a:solidFill>
              </a:rPr>
              <a:t>Espaço utilizado nas tablespaces(% utilizado).</a:t>
            </a:r>
          </a:p>
          <a:p>
            <a:pPr>
              <a:spcBef>
                <a:spcPts val="300"/>
              </a:spcBef>
            </a:pPr>
            <a:r>
              <a:rPr lang="en-BR" sz="1400" dirty="0">
                <a:solidFill>
                  <a:schemeClr val="bg1"/>
                </a:solidFill>
              </a:rPr>
              <a:t>Área de archives (% utilizado)</a:t>
            </a:r>
          </a:p>
          <a:p>
            <a:pPr>
              <a:spcBef>
                <a:spcPts val="300"/>
              </a:spcBef>
            </a:pPr>
            <a:r>
              <a:rPr lang="en-BR" sz="1400" dirty="0">
                <a:solidFill>
                  <a:schemeClr val="bg1"/>
                </a:solidFill>
              </a:rPr>
              <a:t>Verificar log das instancias (alert&lt;sid&gt;.log)</a:t>
            </a:r>
          </a:p>
          <a:p>
            <a:pPr>
              <a:spcBef>
                <a:spcPts val="300"/>
              </a:spcBef>
            </a:pPr>
            <a:r>
              <a:rPr lang="en-BR" sz="1400" dirty="0">
                <a:solidFill>
                  <a:schemeClr val="bg1"/>
                </a:solidFill>
              </a:rPr>
              <a:t>Listener</a:t>
            </a:r>
          </a:p>
          <a:p>
            <a:pPr lvl="1">
              <a:spcBef>
                <a:spcPts val="300"/>
              </a:spcBef>
            </a:pPr>
            <a:r>
              <a:rPr lang="en-US" sz="1400" dirty="0">
                <a:solidFill>
                  <a:schemeClr val="bg1"/>
                </a:solidFill>
              </a:rPr>
              <a:t>V</a:t>
            </a:r>
            <a:r>
              <a:rPr lang="en-BR" sz="1400" dirty="0">
                <a:solidFill>
                  <a:schemeClr val="bg1"/>
                </a:solidFill>
              </a:rPr>
              <a:t>erificar listener.ora se todos os listener estão UP ($ORACLE_HOME/network/admin/listener.ora)</a:t>
            </a:r>
          </a:p>
          <a:p>
            <a:pPr>
              <a:spcBef>
                <a:spcPts val="300"/>
              </a:spcBef>
            </a:pPr>
            <a:r>
              <a:rPr lang="en-BR" sz="1400" dirty="0">
                <a:solidFill>
                  <a:schemeClr val="bg1"/>
                </a:solidFill>
              </a:rPr>
              <a:t>Ultimos backups executados.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F688F6-D468-3741-A432-3E0C2863C3B0}"/>
              </a:ext>
            </a:extLst>
          </p:cNvPr>
          <p:cNvSpPr txBox="1">
            <a:spLocks noChangeArrowheads="1"/>
          </p:cNvSpPr>
          <p:nvPr/>
        </p:nvSpPr>
        <p:spPr>
          <a:xfrm>
            <a:off x="2803831" y="3794000"/>
            <a:ext cx="7110877" cy="2456728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txBody>
          <a:bodyPr lIns="252000" tIns="252000" rIns="252000" bIns="252000" anchor="t" anchorCtr="0"/>
          <a:lstStyle>
            <a:lvl1pPr marL="228600" indent="-228600" algn="l" rtl="0" eaLnBrk="0" fontAlgn="base" hangingPunct="0">
              <a:spcBef>
                <a:spcPts val="9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4572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58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en-US" sz="1400" b="1" dirty="0" err="1">
                <a:solidFill>
                  <a:srgbClr val="00B0F0"/>
                </a:solidFill>
              </a:rPr>
              <a:t>Caminhos</a:t>
            </a:r>
            <a:r>
              <a:rPr lang="en-US" sz="1400" b="1" dirty="0">
                <a:solidFill>
                  <a:srgbClr val="00B0F0"/>
                </a:solidFill>
              </a:rPr>
              <a:t> / </a:t>
            </a:r>
            <a:r>
              <a:rPr lang="en-US" sz="1400" b="1" dirty="0" err="1">
                <a:solidFill>
                  <a:srgbClr val="00B0F0"/>
                </a:solidFill>
              </a:rPr>
              <a:t>arquivos</a:t>
            </a:r>
            <a:r>
              <a:rPr lang="en-US" sz="1400" b="1" dirty="0">
                <a:solidFill>
                  <a:srgbClr val="00B0F0"/>
                </a:solidFill>
              </a:rPr>
              <a:t> </a:t>
            </a:r>
            <a:r>
              <a:rPr lang="en-US" sz="1400" b="1" dirty="0" err="1">
                <a:solidFill>
                  <a:srgbClr val="00B0F0"/>
                </a:solidFill>
              </a:rPr>
              <a:t>conhecidos</a:t>
            </a:r>
            <a:r>
              <a:rPr lang="en-US" sz="1400" b="1" dirty="0">
                <a:solidFill>
                  <a:srgbClr val="00B0F0"/>
                </a:solidFill>
              </a:rPr>
              <a:t>.</a:t>
            </a:r>
          </a:p>
          <a:p>
            <a:pPr>
              <a:spcBef>
                <a:spcPts val="300"/>
              </a:spcBef>
            </a:pPr>
            <a:endParaRPr lang="en-US" sz="1400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</a:pPr>
            <a:r>
              <a:rPr lang="en-US" sz="1400" dirty="0">
                <a:solidFill>
                  <a:schemeClr val="bg1"/>
                </a:solidFill>
              </a:rPr>
              <a:t>/</a:t>
            </a:r>
            <a:r>
              <a:rPr lang="en-US" sz="1400" dirty="0" err="1">
                <a:solidFill>
                  <a:schemeClr val="bg1"/>
                </a:solidFill>
              </a:rPr>
              <a:t>etc</a:t>
            </a:r>
            <a:r>
              <a:rPr lang="en-US" sz="1400" dirty="0">
                <a:solidFill>
                  <a:schemeClr val="bg1"/>
                </a:solidFill>
              </a:rPr>
              <a:t>/</a:t>
            </a:r>
            <a:r>
              <a:rPr lang="en-US" sz="1400" dirty="0" err="1">
                <a:solidFill>
                  <a:schemeClr val="bg1"/>
                </a:solidFill>
              </a:rPr>
              <a:t>oratab</a:t>
            </a:r>
            <a:r>
              <a:rPr lang="en-US" sz="1400" dirty="0">
                <a:solidFill>
                  <a:schemeClr val="bg1"/>
                </a:solidFill>
              </a:rPr>
              <a:t>				Instances do server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solidFill>
                  <a:schemeClr val="bg1"/>
                </a:solidFill>
              </a:rPr>
              <a:t>$ORACLE_HOME/network/admin/</a:t>
            </a:r>
            <a:r>
              <a:rPr lang="en-US" sz="1400" dirty="0" err="1">
                <a:solidFill>
                  <a:schemeClr val="bg1"/>
                </a:solidFill>
              </a:rPr>
              <a:t>listener.ora</a:t>
            </a:r>
            <a:r>
              <a:rPr lang="en-US" sz="1400" dirty="0">
                <a:solidFill>
                  <a:schemeClr val="bg1"/>
                </a:solidFill>
              </a:rPr>
              <a:t>	Listener do </a:t>
            </a:r>
            <a:r>
              <a:rPr lang="en-US" sz="1400" dirty="0" err="1">
                <a:solidFill>
                  <a:schemeClr val="bg1"/>
                </a:solidFill>
              </a:rPr>
              <a:t>Oracle_home</a:t>
            </a:r>
            <a:endParaRPr lang="en-US" sz="1400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</a:pPr>
            <a:r>
              <a:rPr lang="en-US" sz="1400" dirty="0">
                <a:solidFill>
                  <a:schemeClr val="bg1"/>
                </a:solidFill>
              </a:rPr>
              <a:t>$ORACLE_HOME/network/admin/</a:t>
            </a:r>
            <a:r>
              <a:rPr lang="en-US" sz="1400" dirty="0" err="1">
                <a:solidFill>
                  <a:schemeClr val="bg1"/>
                </a:solidFill>
              </a:rPr>
              <a:t>tnsnames.ora</a:t>
            </a:r>
            <a:r>
              <a:rPr lang="en-US" sz="1400" dirty="0">
                <a:solidFill>
                  <a:schemeClr val="bg1"/>
                </a:solidFill>
              </a:rPr>
              <a:t>	Config de clients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solidFill>
                  <a:schemeClr val="bg1"/>
                </a:solidFill>
              </a:rPr>
              <a:t>$ORACLE_HOME/</a:t>
            </a:r>
            <a:r>
              <a:rPr lang="en-US" sz="1400" dirty="0" err="1">
                <a:solidFill>
                  <a:schemeClr val="bg1"/>
                </a:solidFill>
              </a:rPr>
              <a:t>dbs</a:t>
            </a:r>
            <a:r>
              <a:rPr lang="en-US" sz="1400" dirty="0">
                <a:solidFill>
                  <a:schemeClr val="bg1"/>
                </a:solidFill>
              </a:rPr>
              <a:t> 			</a:t>
            </a:r>
            <a:r>
              <a:rPr lang="en-US" sz="1400" dirty="0" err="1">
                <a:solidFill>
                  <a:schemeClr val="bg1"/>
                </a:solidFill>
              </a:rPr>
              <a:t>init</a:t>
            </a:r>
            <a:r>
              <a:rPr lang="en-US" sz="1400" dirty="0">
                <a:solidFill>
                  <a:schemeClr val="bg1"/>
                </a:solidFill>
              </a:rPr>
              <a:t>/</a:t>
            </a:r>
            <a:r>
              <a:rPr lang="en-US" sz="1400" dirty="0" err="1">
                <a:solidFill>
                  <a:schemeClr val="bg1"/>
                </a:solidFill>
              </a:rPr>
              <a:t>spfiles</a:t>
            </a:r>
            <a:r>
              <a:rPr lang="en-US" sz="1400" dirty="0">
                <a:solidFill>
                  <a:schemeClr val="bg1"/>
                </a:solidFill>
              </a:rPr>
              <a:t> (</a:t>
            </a:r>
            <a:r>
              <a:rPr lang="en-US" sz="1400" dirty="0" err="1">
                <a:solidFill>
                  <a:schemeClr val="bg1"/>
                </a:solidFill>
              </a:rPr>
              <a:t>unix</a:t>
            </a:r>
            <a:r>
              <a:rPr lang="en-US" sz="1400" dirty="0">
                <a:solidFill>
                  <a:schemeClr val="bg1"/>
                </a:solidFill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solidFill>
                  <a:schemeClr val="bg1"/>
                </a:solidFill>
              </a:rPr>
              <a:t>%ORACLE_HOME%/database 			</a:t>
            </a:r>
            <a:r>
              <a:rPr lang="en-US" sz="1400" dirty="0" err="1">
                <a:solidFill>
                  <a:schemeClr val="bg1"/>
                </a:solidFill>
              </a:rPr>
              <a:t>init</a:t>
            </a:r>
            <a:r>
              <a:rPr lang="en-US" sz="1400" dirty="0">
                <a:solidFill>
                  <a:schemeClr val="bg1"/>
                </a:solidFill>
              </a:rPr>
              <a:t>/</a:t>
            </a:r>
            <a:r>
              <a:rPr lang="en-US" sz="1400" dirty="0" err="1">
                <a:solidFill>
                  <a:schemeClr val="bg1"/>
                </a:solidFill>
              </a:rPr>
              <a:t>spfiles</a:t>
            </a:r>
            <a:r>
              <a:rPr lang="en-US" sz="1400" dirty="0">
                <a:solidFill>
                  <a:schemeClr val="bg1"/>
                </a:solidFill>
              </a:rPr>
              <a:t> (windows)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solidFill>
                  <a:schemeClr val="bg1"/>
                </a:solidFill>
              </a:rPr>
              <a:t>$ORACLE_HOME/</a:t>
            </a:r>
            <a:r>
              <a:rPr lang="en-US" sz="1400" dirty="0" err="1">
                <a:solidFill>
                  <a:schemeClr val="bg1"/>
                </a:solidFill>
              </a:rPr>
              <a:t>rdbms</a:t>
            </a:r>
            <a:r>
              <a:rPr lang="en-US" sz="1400" dirty="0">
                <a:solidFill>
                  <a:schemeClr val="bg1"/>
                </a:solidFill>
              </a:rPr>
              <a:t>/admin			scripts AWR, ADDM e etc.</a:t>
            </a:r>
            <a:endParaRPr lang="en-B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1469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D27DD708-FBFF-AF4E-B1DF-F9B27EF8A9F2}"/>
              </a:ext>
            </a:extLst>
          </p:cNvPr>
          <p:cNvSpPr txBox="1">
            <a:spLocks noChangeArrowheads="1"/>
          </p:cNvSpPr>
          <p:nvPr/>
        </p:nvSpPr>
        <p:spPr>
          <a:xfrm>
            <a:off x="23473" y="687283"/>
            <a:ext cx="5404166" cy="2418774"/>
          </a:xfrm>
          <a:prstGeom prst="rect">
            <a:avLst/>
          </a:prstGeom>
          <a:noFill/>
          <a:ln>
            <a:noFill/>
          </a:ln>
          <a:effectLst/>
        </p:spPr>
        <p:txBody>
          <a:bodyPr lIns="252000" tIns="252000" rIns="252000" bIns="252000" anchor="ctr" anchorCtr="0"/>
          <a:lstStyle>
            <a:lvl1pPr marL="228600" indent="-228600" algn="l" rtl="0" eaLnBrk="0" fontAlgn="base" hangingPunct="0">
              <a:spcBef>
                <a:spcPts val="9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4572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58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dirty="0">
                <a:solidFill>
                  <a:schemeClr val="bg1"/>
                </a:solidFill>
              </a:rPr>
              <a:t>ASM </a:t>
            </a:r>
            <a:r>
              <a:rPr lang="en-US" dirty="0" err="1">
                <a:solidFill>
                  <a:schemeClr val="bg1"/>
                </a:solidFill>
              </a:rPr>
              <a:t>é</a:t>
            </a:r>
            <a:r>
              <a:rPr lang="en-US" dirty="0">
                <a:solidFill>
                  <a:schemeClr val="bg1"/>
                </a:solidFill>
              </a:rPr>
              <a:t> um </a:t>
            </a:r>
            <a:r>
              <a:rPr lang="en-US" dirty="0" err="1">
                <a:solidFill>
                  <a:schemeClr val="bg1"/>
                </a:solidFill>
              </a:rPr>
              <a:t>sistema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arquivos</a:t>
            </a:r>
            <a:r>
              <a:rPr lang="en-US" dirty="0">
                <a:solidFill>
                  <a:schemeClr val="bg1"/>
                </a:solidFill>
              </a:rPr>
              <a:t> (File system) e </a:t>
            </a:r>
            <a:r>
              <a:rPr lang="en-US" dirty="0" err="1">
                <a:solidFill>
                  <a:schemeClr val="bg1"/>
                </a:solidFill>
              </a:rPr>
              <a:t>gerenciador</a:t>
            </a:r>
            <a:r>
              <a:rPr lang="en-US" dirty="0">
                <a:solidFill>
                  <a:schemeClr val="bg1"/>
                </a:solidFill>
              </a:rPr>
              <a:t> de volumes para </a:t>
            </a:r>
            <a:r>
              <a:rPr lang="en-US" dirty="0" err="1">
                <a:solidFill>
                  <a:schemeClr val="bg1"/>
                </a:solidFill>
              </a:rPr>
              <a:t>arquivos</a:t>
            </a:r>
            <a:r>
              <a:rPr lang="en-US" dirty="0">
                <a:solidFill>
                  <a:schemeClr val="bg1"/>
                </a:solidFill>
              </a:rPr>
              <a:t> do banco de dados da Oracle</a:t>
            </a:r>
          </a:p>
          <a:p>
            <a:pPr eaLnBrk="1" hangingPunct="1"/>
            <a:r>
              <a:rPr lang="en-US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 que </a:t>
            </a:r>
            <a:r>
              <a:rPr lang="en-US" altLang="en-GB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podemos</a:t>
            </a:r>
            <a:r>
              <a:rPr lang="en-US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en-GB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colocar</a:t>
            </a:r>
            <a:r>
              <a:rPr lang="en-US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dentro do ASM?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Datafile, </a:t>
            </a:r>
            <a:r>
              <a:rPr lang="en-US" dirty="0" err="1">
                <a:solidFill>
                  <a:schemeClr val="bg1"/>
                </a:solidFill>
              </a:rPr>
              <a:t>Controlfile</a:t>
            </a:r>
            <a:r>
              <a:rPr lang="en-US" dirty="0">
                <a:solidFill>
                  <a:schemeClr val="bg1"/>
                </a:solidFill>
              </a:rPr>
              <a:t>, Redo Log File, Archive e Parameter File (</a:t>
            </a:r>
            <a:r>
              <a:rPr lang="en-US" dirty="0" err="1">
                <a:solidFill>
                  <a:schemeClr val="bg1"/>
                </a:solidFill>
              </a:rPr>
              <a:t>spfile</a:t>
            </a:r>
            <a:r>
              <a:rPr lang="en-US" dirty="0">
                <a:solidFill>
                  <a:schemeClr val="bg1"/>
                </a:solidFill>
              </a:rPr>
              <a:t> e/</a:t>
            </a:r>
            <a:r>
              <a:rPr lang="en-US" dirty="0" err="1">
                <a:solidFill>
                  <a:schemeClr val="bg1"/>
                </a:solidFill>
              </a:rPr>
              <a:t>ou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pfile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6D9661E9-1AFA-ED43-B3BD-33E616F444D2}"/>
              </a:ext>
            </a:extLst>
          </p:cNvPr>
          <p:cNvSpPr txBox="1">
            <a:spLocks/>
          </p:cNvSpPr>
          <p:nvPr/>
        </p:nvSpPr>
        <p:spPr>
          <a:xfrm>
            <a:off x="-124601" y="0"/>
            <a:ext cx="11371812" cy="5082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 fontScale="92500" lnSpcReduction="10000"/>
          </a:bodyPr>
          <a:lstStyle>
            <a:lvl1pPr marL="0" marR="0" indent="0" algn="l" defTabSz="12192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FF462C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IBM Plex Sans"/>
              </a:defRPr>
            </a:lvl1pPr>
            <a:lvl2pPr marL="0" marR="0" indent="0" algn="l" defTabSz="12192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EB563C"/>
                </a:solidFill>
                <a:uFillTx/>
                <a:latin typeface="+mn-lt"/>
                <a:ea typeface="+mn-ea"/>
                <a:cs typeface="+mn-cs"/>
                <a:sym typeface="IBM Plex Sans"/>
              </a:defRPr>
            </a:lvl2pPr>
            <a:lvl3pPr marL="0" marR="0" indent="0" algn="l" defTabSz="12192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EB563C"/>
                </a:solidFill>
                <a:uFillTx/>
                <a:latin typeface="+mn-lt"/>
                <a:ea typeface="+mn-ea"/>
                <a:cs typeface="+mn-cs"/>
                <a:sym typeface="IBM Plex Sans"/>
              </a:defRPr>
            </a:lvl3pPr>
            <a:lvl4pPr marL="0" marR="0" indent="0" algn="l" defTabSz="12192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EB563C"/>
                </a:solidFill>
                <a:uFillTx/>
                <a:latin typeface="+mn-lt"/>
                <a:ea typeface="+mn-ea"/>
                <a:cs typeface="+mn-cs"/>
                <a:sym typeface="IBM Plex Sans"/>
              </a:defRPr>
            </a:lvl4pPr>
            <a:lvl5pPr marL="0" marR="0" indent="0" algn="l" defTabSz="12192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EB563C"/>
                </a:solidFill>
                <a:uFillTx/>
                <a:latin typeface="+mn-lt"/>
                <a:ea typeface="+mn-ea"/>
                <a:cs typeface="+mn-cs"/>
                <a:sym typeface="IBM Plex Sans"/>
              </a:defRPr>
            </a:lvl5pPr>
            <a:lvl6pPr marL="0" marR="0" indent="0" algn="l" defTabSz="12192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EB563C"/>
                </a:solidFill>
                <a:uFillTx/>
                <a:latin typeface="+mn-lt"/>
                <a:ea typeface="+mn-ea"/>
                <a:cs typeface="+mn-cs"/>
                <a:sym typeface="IBM Plex Sans"/>
              </a:defRPr>
            </a:lvl6pPr>
            <a:lvl7pPr marL="0" marR="0" indent="0" algn="l" defTabSz="12192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EB563C"/>
                </a:solidFill>
                <a:uFillTx/>
                <a:latin typeface="+mn-lt"/>
                <a:ea typeface="+mn-ea"/>
                <a:cs typeface="+mn-cs"/>
                <a:sym typeface="IBM Plex Sans"/>
              </a:defRPr>
            </a:lvl7pPr>
            <a:lvl8pPr marL="0" marR="0" indent="0" algn="l" defTabSz="12192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EB563C"/>
                </a:solidFill>
                <a:uFillTx/>
                <a:latin typeface="+mn-lt"/>
                <a:ea typeface="+mn-ea"/>
                <a:cs typeface="+mn-cs"/>
                <a:sym typeface="IBM Plex Sans"/>
              </a:defRPr>
            </a:lvl8pPr>
            <a:lvl9pPr marL="0" marR="0" indent="0" algn="l" defTabSz="12192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EB563C"/>
                </a:solidFill>
                <a:uFillTx/>
                <a:latin typeface="+mn-lt"/>
                <a:ea typeface="+mn-ea"/>
                <a:cs typeface="+mn-cs"/>
                <a:sym typeface="IBM Plex Sans"/>
              </a:defRPr>
            </a:lvl9pPr>
          </a:lstStyle>
          <a:p>
            <a:pPr indent="457200" algn="ctr">
              <a:lnSpc>
                <a:spcPct val="107000"/>
              </a:lnSpc>
              <a:spcAft>
                <a:spcPts val="800"/>
              </a:spcAft>
            </a:pPr>
            <a:r>
              <a:rPr lang="en-US" sz="3600" b="1" kern="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ASM - Automatic Storage Management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6799C9-F3D1-CF48-846A-6FAF2A152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305" y="779053"/>
            <a:ext cx="1331885" cy="20339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B6B02E-117D-5649-8CCC-72330D6E6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3133" y="2835047"/>
            <a:ext cx="3724249" cy="3724249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3DBF7B25-C5BA-1843-9307-B0D32A7D6E25}"/>
              </a:ext>
            </a:extLst>
          </p:cNvPr>
          <p:cNvSpPr txBox="1">
            <a:spLocks noChangeArrowheads="1"/>
          </p:cNvSpPr>
          <p:nvPr/>
        </p:nvSpPr>
        <p:spPr>
          <a:xfrm>
            <a:off x="8191498" y="576498"/>
            <a:ext cx="3525884" cy="2236519"/>
          </a:xfrm>
          <a:prstGeom prst="rect">
            <a:avLst/>
          </a:prstGeom>
          <a:noFill/>
          <a:ln>
            <a:noFill/>
          </a:ln>
          <a:effectLst/>
        </p:spPr>
        <p:txBody>
          <a:bodyPr lIns="252000" tIns="252000" rIns="252000" bIns="252000" anchor="ctr" anchorCtr="0"/>
          <a:lstStyle>
            <a:lvl1pPr marL="228600" indent="-228600" algn="l" rtl="0" eaLnBrk="0" fontAlgn="base" hangingPunct="0">
              <a:spcBef>
                <a:spcPts val="9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4572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58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Stripe</a:t>
            </a:r>
          </a:p>
          <a:p>
            <a:r>
              <a:rPr lang="en-US" b="1" dirty="0">
                <a:solidFill>
                  <a:schemeClr val="bg1"/>
                </a:solidFill>
              </a:rPr>
              <a:t>Mirror / </a:t>
            </a:r>
            <a:r>
              <a:rPr lang="en-US" b="1" dirty="0" err="1">
                <a:solidFill>
                  <a:schemeClr val="bg1"/>
                </a:solidFill>
              </a:rPr>
              <a:t>Redundancia</a:t>
            </a: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en-US" dirty="0"/>
              <a:t>EXTERNAL, NORMAL e HIGH (</a:t>
            </a:r>
            <a:r>
              <a:rPr lang="en-US" dirty="0" err="1"/>
              <a:t>número</a:t>
            </a:r>
            <a:r>
              <a:rPr lang="en-US" dirty="0"/>
              <a:t> de </a:t>
            </a:r>
            <a:r>
              <a:rPr lang="en-US" dirty="0" err="1"/>
              <a:t>copias</a:t>
            </a:r>
            <a:r>
              <a:rPr lang="en-US" dirty="0"/>
              <a:t>)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 eaLnBrk="1" hangingPunct="1">
              <a:buFont typeface="+mj-lt"/>
              <a:buAutoNum type="arabicPeriod"/>
            </a:pPr>
            <a:endParaRPr lang="pt-BR" altLang="en-GB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484774-51DD-B449-9882-452EB1B6E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12" y="3428999"/>
            <a:ext cx="6389007" cy="264994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24B564-AE33-214A-989B-894667609CE9}"/>
              </a:ext>
            </a:extLst>
          </p:cNvPr>
          <p:cNvCxnSpPr/>
          <p:nvPr/>
        </p:nvCxnSpPr>
        <p:spPr>
          <a:xfrm>
            <a:off x="7367451" y="576498"/>
            <a:ext cx="0" cy="5982798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88879198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F4365E-30BC-469B-89A4-42570E7D0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515" y="255524"/>
            <a:ext cx="10636723" cy="508259"/>
          </a:xfrm>
        </p:spPr>
        <p:txBody>
          <a:bodyPr>
            <a:normAutofit/>
          </a:bodyPr>
          <a:lstStyle/>
          <a:p>
            <a:pPr marL="0" marR="0" indent="4572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Archive</a:t>
            </a:r>
            <a:endParaRPr lang="en-US" sz="360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1014D6A7-4AE5-4172-ADB2-38CCCDDFA372}"/>
              </a:ext>
            </a:extLst>
          </p:cNvPr>
          <p:cNvSpPr txBox="1">
            <a:spLocks noChangeArrowheads="1"/>
          </p:cNvSpPr>
          <p:nvPr/>
        </p:nvSpPr>
        <p:spPr>
          <a:xfrm>
            <a:off x="863211" y="1789992"/>
            <a:ext cx="5111931" cy="990206"/>
          </a:xfrm>
          <a:prstGeom prst="rect">
            <a:avLst/>
          </a:prstGeom>
          <a:noFill/>
          <a:effectLst/>
        </p:spPr>
        <p:txBody>
          <a:bodyPr lIns="252000" tIns="252000" rIns="252000" bIns="252000" anchor="ctr" anchorCtr="0"/>
          <a:lstStyle>
            <a:lvl1pPr marL="228600" indent="-228600" algn="l" rtl="0" eaLnBrk="0" fontAlgn="base" hangingPunct="0">
              <a:spcBef>
                <a:spcPts val="9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4572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58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endParaRPr lang="pt-BR" altLang="en-GB" sz="1400" b="1" dirty="0">
              <a:solidFill>
                <a:schemeClr val="accent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eaLnBrk="1" hangingPunct="1">
              <a:buNone/>
            </a:pPr>
            <a:r>
              <a:rPr lang="pt-BR" altLang="en-GB" sz="1400" b="1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# </a:t>
            </a:r>
            <a:r>
              <a:rPr lang="pt-BR" altLang="en-GB" sz="1400" b="1" dirty="0" err="1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Archived</a:t>
            </a:r>
            <a:r>
              <a:rPr lang="pt-BR" altLang="en-GB" sz="1400" b="1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Log</a:t>
            </a:r>
            <a:endParaRPr lang="pt-BR" altLang="en-GB" sz="1400" dirty="0">
              <a:solidFill>
                <a:srgbClr val="FFFF0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eaLnBrk="1" hangingPunct="1"/>
            <a:r>
              <a:rPr lang="pt-BR" altLang="en-GB" sz="140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Quando os Online </a:t>
            </a:r>
            <a:r>
              <a:rPr lang="pt-BR" altLang="en-GB" sz="14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Redologs</a:t>
            </a:r>
            <a:r>
              <a:rPr lang="pt-BR" altLang="en-GB" sz="140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enchem o banco gera arquivos externos chamados ARCHIVED LOGS. </a:t>
            </a:r>
          </a:p>
          <a:p>
            <a:pPr marL="0" indent="0" eaLnBrk="1" hangingPunct="1">
              <a:buNone/>
            </a:pPr>
            <a:r>
              <a:rPr lang="pt-BR" altLang="en-GB" sz="14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br>
              <a:rPr lang="pt-BR" altLang="pt-BR" sz="1400" dirty="0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endParaRPr lang="pt-BR" altLang="pt-BR" sz="1100" dirty="0">
              <a:solidFill>
                <a:schemeClr val="accent2">
                  <a:lumMod val="7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300663-11A0-2F48-BFF0-42888BE3F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431" y="763783"/>
            <a:ext cx="4096615" cy="3429482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A159E629-EE07-1E42-B53F-01D208FC5734}"/>
              </a:ext>
            </a:extLst>
          </p:cNvPr>
          <p:cNvSpPr/>
          <p:nvPr/>
        </p:nvSpPr>
        <p:spPr>
          <a:xfrm>
            <a:off x="6719431" y="763783"/>
            <a:ext cx="1855140" cy="1156457"/>
          </a:xfrm>
          <a:prstGeom prst="fram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6000" tIns="96000" rIns="96000" bIns="96000" numCol="1" spcCol="38100" rtlCol="0" anchor="t">
            <a:spAutoFit/>
          </a:bodyPr>
          <a:lstStyle/>
          <a:p>
            <a:pPr marL="0" marR="0" indent="0" algn="l" defTabSz="182928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BR" sz="3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28094F-7025-6344-A223-037EB27AE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69" y="3025315"/>
            <a:ext cx="4558244" cy="1156425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D5BE1FA3-B5FA-7F43-A49C-60F7C56D96B7}"/>
              </a:ext>
            </a:extLst>
          </p:cNvPr>
          <p:cNvSpPr txBox="1">
            <a:spLocks noChangeArrowheads="1"/>
          </p:cNvSpPr>
          <p:nvPr/>
        </p:nvSpPr>
        <p:spPr>
          <a:xfrm>
            <a:off x="984069" y="5040192"/>
            <a:ext cx="5111931" cy="1090355"/>
          </a:xfrm>
          <a:prstGeom prst="rect">
            <a:avLst/>
          </a:prstGeom>
          <a:noFill/>
          <a:effectLst/>
        </p:spPr>
        <p:txBody>
          <a:bodyPr lIns="252000" tIns="252000" rIns="252000" bIns="252000" anchor="ctr" anchorCtr="0"/>
          <a:lstStyle>
            <a:lvl1pPr marL="228600" indent="-228600" algn="l" rtl="0" eaLnBrk="0" fontAlgn="base" hangingPunct="0">
              <a:spcBef>
                <a:spcPts val="9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4572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58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endParaRPr lang="pt-BR" altLang="en-GB" sz="1400" b="1" dirty="0">
              <a:solidFill>
                <a:schemeClr val="accent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eaLnBrk="1" hangingPunct="1">
              <a:buNone/>
            </a:pPr>
            <a:r>
              <a:rPr lang="pt-BR" altLang="en-GB" sz="1400" b="1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# Quando vamos precisar de um </a:t>
            </a:r>
            <a:r>
              <a:rPr lang="pt-BR" altLang="en-GB" sz="1400" b="1" dirty="0" err="1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archive</a:t>
            </a:r>
            <a:endParaRPr lang="pt-BR" altLang="en-GB" sz="1400" dirty="0">
              <a:solidFill>
                <a:srgbClr val="FFFF0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eaLnBrk="1" hangingPunct="1"/>
            <a:r>
              <a:rPr lang="pt-BR" altLang="en-GB" sz="140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Para executar um </a:t>
            </a:r>
            <a:r>
              <a:rPr lang="pt-BR" altLang="en-GB" sz="14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recover</a:t>
            </a:r>
            <a:endParaRPr lang="pt-BR" altLang="en-GB" sz="1400" dirty="0">
              <a:solidFill>
                <a:schemeClr val="bg2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eaLnBrk="1" hangingPunct="1"/>
            <a:r>
              <a:rPr lang="pt-BR" altLang="en-GB" sz="140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Atualizar um </a:t>
            </a:r>
            <a:r>
              <a:rPr lang="pt-BR" altLang="en-GB" sz="14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standby</a:t>
            </a:r>
            <a:r>
              <a:rPr lang="pt-BR" altLang="en-GB" sz="140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pt-BR" altLang="en-GB" sz="14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dataguard</a:t>
            </a:r>
            <a:r>
              <a:rPr lang="pt-BR" altLang="en-GB" sz="140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0" indent="0" eaLnBrk="1" hangingPunct="1">
              <a:buNone/>
            </a:pPr>
            <a:r>
              <a:rPr lang="pt-BR" altLang="en-GB" sz="14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br>
              <a:rPr lang="pt-BR" altLang="pt-BR" sz="1400" dirty="0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endParaRPr lang="pt-BR" altLang="pt-BR" sz="1100" dirty="0">
              <a:solidFill>
                <a:schemeClr val="accent2">
                  <a:lumMod val="7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559F42-2FA7-8645-B28C-BF79FE6560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251" y="4701524"/>
            <a:ext cx="4545592" cy="178272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08ABAF9-D342-9341-88B3-6785EBC32C9B}"/>
              </a:ext>
            </a:extLst>
          </p:cNvPr>
          <p:cNvCxnSpPr/>
          <p:nvPr/>
        </p:nvCxnSpPr>
        <p:spPr>
          <a:xfrm>
            <a:off x="703165" y="4456406"/>
            <a:ext cx="10543954" cy="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Rectangle 3">
            <a:extLst>
              <a:ext uri="{FF2B5EF4-FFF2-40B4-BE49-F238E27FC236}">
                <a16:creationId xmlns:a16="http://schemas.microsoft.com/office/drawing/2014/main" id="{1F2953F6-6B95-6148-AF1A-8A951A20D800}"/>
              </a:ext>
            </a:extLst>
          </p:cNvPr>
          <p:cNvSpPr txBox="1">
            <a:spLocks noChangeArrowheads="1"/>
          </p:cNvSpPr>
          <p:nvPr/>
        </p:nvSpPr>
        <p:spPr>
          <a:xfrm>
            <a:off x="863211" y="781784"/>
            <a:ext cx="5111931" cy="990206"/>
          </a:xfrm>
          <a:prstGeom prst="rect">
            <a:avLst/>
          </a:prstGeom>
          <a:noFill/>
          <a:effectLst/>
        </p:spPr>
        <p:txBody>
          <a:bodyPr lIns="252000" tIns="252000" rIns="252000" bIns="252000" anchor="ctr" anchorCtr="0"/>
          <a:lstStyle>
            <a:lvl1pPr marL="228600" indent="-228600" algn="l" rtl="0" eaLnBrk="0" fontAlgn="base" hangingPunct="0">
              <a:spcBef>
                <a:spcPts val="9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4572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58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endParaRPr lang="pt-BR" altLang="en-GB" sz="1400" b="1" dirty="0">
              <a:solidFill>
                <a:schemeClr val="accent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eaLnBrk="1" hangingPunct="1">
              <a:buNone/>
            </a:pPr>
            <a:r>
              <a:rPr lang="pt-BR" altLang="en-GB" sz="1400" b="1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# Online </a:t>
            </a:r>
            <a:r>
              <a:rPr lang="pt-BR" altLang="en-GB" sz="1400" b="1" dirty="0" err="1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Redo</a:t>
            </a:r>
            <a:r>
              <a:rPr lang="pt-BR" altLang="en-GB" sz="1400" b="1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Log</a:t>
            </a:r>
            <a:endParaRPr lang="pt-BR" altLang="en-GB" sz="1400" dirty="0">
              <a:solidFill>
                <a:srgbClr val="FFFF0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eaLnBrk="1" hangingPunct="1"/>
            <a:r>
              <a:rPr lang="pt-BR" altLang="en-GB" sz="140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Todas as alterações(transações) são armazenadas no ONLINE REDOLOG.</a:t>
            </a:r>
          </a:p>
          <a:p>
            <a:pPr marL="0" indent="0" eaLnBrk="1" hangingPunct="1">
              <a:buNone/>
            </a:pPr>
            <a:r>
              <a:rPr lang="pt-BR" altLang="en-GB" sz="14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br>
              <a:rPr lang="pt-BR" altLang="pt-BR" sz="1400" dirty="0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endParaRPr lang="pt-BR" altLang="pt-BR" sz="1100" dirty="0">
              <a:solidFill>
                <a:schemeClr val="accent2">
                  <a:lumMod val="7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38730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F4365E-30BC-469B-89A4-42570E7D0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516" y="171010"/>
            <a:ext cx="11517884" cy="508259"/>
          </a:xfrm>
        </p:spPr>
        <p:txBody>
          <a:bodyPr>
            <a:normAutofit/>
          </a:bodyPr>
          <a:lstStyle/>
          <a:p>
            <a:pPr marL="0" marR="0" indent="4572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Archive area / archive destination</a:t>
            </a:r>
            <a:endParaRPr lang="en-US" sz="360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1014D6A7-4AE5-4172-ADB2-38CCCDDFA372}"/>
              </a:ext>
            </a:extLst>
          </p:cNvPr>
          <p:cNvSpPr txBox="1">
            <a:spLocks noChangeArrowheads="1"/>
          </p:cNvSpPr>
          <p:nvPr/>
        </p:nvSpPr>
        <p:spPr>
          <a:xfrm>
            <a:off x="140242" y="763783"/>
            <a:ext cx="5855610" cy="5414948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txBody>
          <a:bodyPr lIns="252000" tIns="252000" rIns="252000" bIns="252000" anchor="ctr" anchorCtr="0"/>
          <a:lstStyle>
            <a:lvl1pPr marL="228600" indent="-228600" algn="l" rtl="0" eaLnBrk="0" fontAlgn="base" hangingPunct="0">
              <a:spcBef>
                <a:spcPts val="9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4572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58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pt-BR" sz="1100" dirty="0" err="1">
                <a:solidFill>
                  <a:srgbClr val="00B0F0"/>
                </a:solidFill>
              </a:rPr>
              <a:t>Archive</a:t>
            </a:r>
            <a:r>
              <a:rPr lang="pt-BR" sz="1100" dirty="0">
                <a:solidFill>
                  <a:srgbClr val="00B0F0"/>
                </a:solidFill>
              </a:rPr>
              <a:t> </a:t>
            </a:r>
            <a:r>
              <a:rPr lang="pt-BR" sz="1100" dirty="0" err="1">
                <a:solidFill>
                  <a:srgbClr val="00B0F0"/>
                </a:solidFill>
              </a:rPr>
              <a:t>Mode</a:t>
            </a:r>
            <a:r>
              <a:rPr lang="pt-BR" sz="1100" dirty="0">
                <a:solidFill>
                  <a:srgbClr val="00B0F0"/>
                </a:solidFill>
              </a:rPr>
              <a:t> não está ligado:</a:t>
            </a:r>
            <a:endParaRPr lang="en-BR" sz="1100" dirty="0">
              <a:solidFill>
                <a:srgbClr val="00B0F0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100" dirty="0">
                <a:solidFill>
                  <a:schemeClr val="bg1"/>
                </a:solidFill>
              </a:rPr>
              <a:t>SQL&gt; </a:t>
            </a:r>
            <a:r>
              <a:rPr lang="en-US" sz="1100" dirty="0">
                <a:solidFill>
                  <a:srgbClr val="FFFF00"/>
                </a:solidFill>
              </a:rPr>
              <a:t>archive log list</a:t>
            </a:r>
            <a:endParaRPr lang="en-BR" sz="1100" dirty="0">
              <a:solidFill>
                <a:srgbClr val="FFFF00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100" dirty="0">
                <a:solidFill>
                  <a:schemeClr val="bg1"/>
                </a:solidFill>
              </a:rPr>
              <a:t>Database log mode	       No Archive Mode</a:t>
            </a:r>
            <a:endParaRPr lang="en-BR" sz="11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100" dirty="0">
                <a:solidFill>
                  <a:schemeClr val="bg1"/>
                </a:solidFill>
              </a:rPr>
              <a:t>Automatic archival	       Disabled</a:t>
            </a:r>
            <a:endParaRPr lang="en-BR" sz="11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100" dirty="0">
                <a:solidFill>
                  <a:schemeClr val="bg1"/>
                </a:solidFill>
              </a:rPr>
              <a:t>Archive destination	       /opt/oracle/product/12.2.0.1/dbhome_1/</a:t>
            </a:r>
            <a:r>
              <a:rPr lang="en-US" sz="1100" dirty="0" err="1">
                <a:solidFill>
                  <a:schemeClr val="bg1"/>
                </a:solidFill>
              </a:rPr>
              <a:t>dbs</a:t>
            </a:r>
            <a:r>
              <a:rPr lang="en-US" sz="1100" dirty="0">
                <a:solidFill>
                  <a:schemeClr val="bg1"/>
                </a:solidFill>
              </a:rPr>
              <a:t>/arch</a:t>
            </a:r>
            <a:endParaRPr lang="en-BR" sz="11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100" dirty="0">
                <a:solidFill>
                  <a:schemeClr val="bg1"/>
                </a:solidFill>
              </a:rPr>
              <a:t>Oldest online log sequence     15</a:t>
            </a:r>
            <a:endParaRPr lang="en-BR" sz="11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100" dirty="0">
                <a:solidFill>
                  <a:schemeClr val="bg1"/>
                </a:solidFill>
              </a:rPr>
              <a:t>Current log sequence	       17</a:t>
            </a:r>
            <a:endParaRPr lang="en-BR" sz="11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100" dirty="0">
                <a:solidFill>
                  <a:schemeClr val="bg1"/>
                </a:solidFill>
              </a:rPr>
              <a:t> </a:t>
            </a:r>
            <a:endParaRPr lang="en-BR" sz="11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100" dirty="0">
                <a:solidFill>
                  <a:srgbClr val="00B0F0"/>
                </a:solidFill>
              </a:rPr>
              <a:t>Archive Mode </a:t>
            </a:r>
            <a:r>
              <a:rPr lang="en-US" sz="1100" dirty="0" err="1">
                <a:solidFill>
                  <a:srgbClr val="00B0F0"/>
                </a:solidFill>
              </a:rPr>
              <a:t>ligado</a:t>
            </a:r>
            <a:r>
              <a:rPr lang="en-US" sz="1100" dirty="0">
                <a:solidFill>
                  <a:srgbClr val="00B0F0"/>
                </a:solidFill>
              </a:rPr>
              <a:t>:</a:t>
            </a:r>
            <a:endParaRPr lang="en-BR" sz="1100" dirty="0">
              <a:solidFill>
                <a:srgbClr val="00B0F0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100" dirty="0">
                <a:solidFill>
                  <a:schemeClr val="bg1"/>
                </a:solidFill>
              </a:rPr>
              <a:t>SQL&gt; </a:t>
            </a:r>
            <a:r>
              <a:rPr lang="en-US" sz="1100" dirty="0">
                <a:solidFill>
                  <a:srgbClr val="FFFF00"/>
                </a:solidFill>
              </a:rPr>
              <a:t>archive log list</a:t>
            </a:r>
            <a:endParaRPr lang="en-BR" sz="1100" dirty="0">
              <a:solidFill>
                <a:srgbClr val="FFFF00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100" dirty="0">
                <a:solidFill>
                  <a:schemeClr val="bg1"/>
                </a:solidFill>
              </a:rPr>
              <a:t>Database log mode	       Archive Mode</a:t>
            </a:r>
            <a:endParaRPr lang="en-BR" sz="11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100" dirty="0">
                <a:solidFill>
                  <a:schemeClr val="bg1"/>
                </a:solidFill>
              </a:rPr>
              <a:t>Automatic archival	       Enabled</a:t>
            </a:r>
            <a:endParaRPr lang="en-BR" sz="11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100" dirty="0">
                <a:solidFill>
                  <a:schemeClr val="bg1"/>
                </a:solidFill>
              </a:rPr>
              <a:t>Archive destination	       USE_DB_RECOVERY_FILE_DEST</a:t>
            </a:r>
            <a:endParaRPr lang="en-BR" sz="11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100" dirty="0">
                <a:solidFill>
                  <a:schemeClr val="bg1"/>
                </a:solidFill>
              </a:rPr>
              <a:t>Oldest online log sequence     342354</a:t>
            </a:r>
            <a:endParaRPr lang="en-BR" sz="11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100" dirty="0">
                <a:solidFill>
                  <a:schemeClr val="bg1"/>
                </a:solidFill>
              </a:rPr>
              <a:t>Next log sequence to archive   342355</a:t>
            </a:r>
            <a:endParaRPr lang="en-BR" sz="11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100" dirty="0">
                <a:solidFill>
                  <a:schemeClr val="bg1"/>
                </a:solidFill>
              </a:rPr>
              <a:t>Current log sequence	       342355</a:t>
            </a:r>
            <a:endParaRPr lang="en-BR" sz="11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100" dirty="0">
                <a:solidFill>
                  <a:schemeClr val="bg1"/>
                </a:solidFill>
              </a:rPr>
              <a:t> </a:t>
            </a:r>
            <a:endParaRPr lang="en-BR" sz="11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100" dirty="0">
                <a:solidFill>
                  <a:schemeClr val="bg1"/>
                </a:solidFill>
              </a:rPr>
              <a:t>SQL&gt; </a:t>
            </a:r>
            <a:r>
              <a:rPr lang="en-US" sz="1100" dirty="0">
                <a:solidFill>
                  <a:srgbClr val="FFFF00"/>
                </a:solidFill>
              </a:rPr>
              <a:t>show parameters DB_RECO</a:t>
            </a:r>
            <a:endParaRPr lang="en-BR" sz="1100" dirty="0">
              <a:solidFill>
                <a:srgbClr val="FFFF00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		    TYPE	  VALUE</a:t>
            </a:r>
            <a:endParaRPr lang="en-BR" sz="1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 ----------- ------------------------------</a:t>
            </a:r>
            <a:endParaRPr lang="en-BR" sz="1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db_recovery_file_dest</a:t>
            </a:r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      string	  +FRA</a:t>
            </a:r>
            <a:endParaRPr lang="en-BR" sz="1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db_recovery_file_dest_size</a:t>
            </a:r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big         integer 100G</a:t>
            </a:r>
            <a:endParaRPr lang="en-BR" sz="1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buNone/>
            </a:pPr>
            <a:endParaRPr lang="pt-BR" altLang="en-GB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1B97C2-0E17-6E41-9546-D0A6A2747D50}"/>
              </a:ext>
            </a:extLst>
          </p:cNvPr>
          <p:cNvSpPr txBox="1">
            <a:spLocks noChangeArrowheads="1"/>
          </p:cNvSpPr>
          <p:nvPr/>
        </p:nvSpPr>
        <p:spPr>
          <a:xfrm>
            <a:off x="6077458" y="763783"/>
            <a:ext cx="5855610" cy="5414948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txBody>
          <a:bodyPr lIns="252000" tIns="252000" rIns="252000" bIns="252000" anchor="ctr" anchorCtr="0"/>
          <a:lstStyle>
            <a:lvl1pPr marL="228600" indent="-228600" algn="l" rtl="0" eaLnBrk="0" fontAlgn="base" hangingPunct="0">
              <a:spcBef>
                <a:spcPts val="9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4572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58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en-US" sz="1050" b="1" dirty="0">
                <a:solidFill>
                  <a:srgbClr val="00B0F0"/>
                </a:solidFill>
              </a:rPr>
              <a:t>Archive destination = USE_DB_RECOVERY_FILE_DEST</a:t>
            </a:r>
            <a:endParaRPr lang="en-BR" sz="1050" b="1" dirty="0">
              <a:solidFill>
                <a:srgbClr val="00B0F0"/>
              </a:solidFill>
            </a:endParaRPr>
          </a:p>
          <a:p>
            <a:pPr lvl="1">
              <a:spcBef>
                <a:spcPts val="300"/>
              </a:spcBef>
            </a:pPr>
            <a:r>
              <a:rPr lang="pt-BR" sz="1000" dirty="0">
                <a:solidFill>
                  <a:srgbClr val="00B0F0"/>
                </a:solidFill>
              </a:rPr>
              <a:t>precisa ser verificado limite configurado no parâmetro </a:t>
            </a:r>
            <a:r>
              <a:rPr lang="pt-BR" sz="1000" dirty="0" err="1">
                <a:solidFill>
                  <a:srgbClr val="00B0F0"/>
                </a:solidFill>
              </a:rPr>
              <a:t>db_recovery_file_dest_size</a:t>
            </a:r>
            <a:r>
              <a:rPr lang="pt-BR" sz="1000" dirty="0">
                <a:solidFill>
                  <a:srgbClr val="00B0F0"/>
                </a:solidFill>
              </a:rPr>
              <a:t> </a:t>
            </a:r>
            <a:endParaRPr lang="en-BR" sz="1000" dirty="0">
              <a:solidFill>
                <a:srgbClr val="00B0F0"/>
              </a:solidFill>
            </a:endParaRPr>
          </a:p>
          <a:p>
            <a:pPr marL="228600" lvl="1" indent="0">
              <a:spcBef>
                <a:spcPts val="300"/>
              </a:spcBef>
              <a:buNone/>
            </a:pPr>
            <a:r>
              <a:rPr lang="en-US" sz="1000" dirty="0">
                <a:solidFill>
                  <a:schemeClr val="bg1"/>
                </a:solidFill>
              </a:rPr>
              <a:t>SELECT </a:t>
            </a:r>
            <a:r>
              <a:rPr lang="en-US" sz="1000" dirty="0" err="1">
                <a:solidFill>
                  <a:schemeClr val="bg1"/>
                </a:solidFill>
              </a:rPr>
              <a:t>space_used</a:t>
            </a:r>
            <a:r>
              <a:rPr lang="en-US" sz="1000" dirty="0">
                <a:solidFill>
                  <a:schemeClr val="bg1"/>
                </a:solidFill>
              </a:rPr>
              <a:t>/</a:t>
            </a:r>
            <a:r>
              <a:rPr lang="en-US" sz="1000" dirty="0" err="1">
                <a:solidFill>
                  <a:schemeClr val="bg1"/>
                </a:solidFill>
              </a:rPr>
              <a:t>space_limit</a:t>
            </a:r>
            <a:r>
              <a:rPr lang="en-US" sz="1000" dirty="0">
                <a:solidFill>
                  <a:schemeClr val="bg1"/>
                </a:solidFill>
              </a:rPr>
              <a:t>*100 used FROM V$RECOVERY_FILE_DEST;</a:t>
            </a:r>
            <a:endParaRPr lang="en-BR" sz="1000" dirty="0">
              <a:solidFill>
                <a:schemeClr val="bg1"/>
              </a:solidFill>
            </a:endParaRPr>
          </a:p>
          <a:p>
            <a:pPr lvl="1">
              <a:spcBef>
                <a:spcPts val="300"/>
              </a:spcBef>
            </a:pPr>
            <a:r>
              <a:rPr lang="pt-BR" sz="1000" dirty="0">
                <a:solidFill>
                  <a:srgbClr val="00B0F0"/>
                </a:solidFill>
              </a:rPr>
              <a:t>utilização do caminho especificado </a:t>
            </a:r>
            <a:r>
              <a:rPr lang="pt-BR" sz="1000" dirty="0" err="1">
                <a:solidFill>
                  <a:srgbClr val="00B0F0"/>
                </a:solidFill>
              </a:rPr>
              <a:t>db_recovery_file_dest</a:t>
            </a:r>
            <a:r>
              <a:rPr lang="pt-BR" sz="1000" dirty="0">
                <a:solidFill>
                  <a:srgbClr val="00B0F0"/>
                </a:solidFill>
              </a:rPr>
              <a:t>.(</a:t>
            </a:r>
            <a:r>
              <a:rPr lang="pt-BR" sz="1000" dirty="0" err="1">
                <a:solidFill>
                  <a:srgbClr val="00B0F0"/>
                </a:solidFill>
              </a:rPr>
              <a:t>diskgroup</a:t>
            </a:r>
            <a:r>
              <a:rPr lang="pt-BR" sz="1000" dirty="0">
                <a:solidFill>
                  <a:srgbClr val="00B0F0"/>
                </a:solidFill>
              </a:rPr>
              <a:t> (</a:t>
            </a:r>
            <a:r>
              <a:rPr lang="pt-BR" sz="1000" dirty="0" err="1">
                <a:solidFill>
                  <a:srgbClr val="00B0F0"/>
                </a:solidFill>
              </a:rPr>
              <a:t>v$asm_diskgroup</a:t>
            </a:r>
            <a:r>
              <a:rPr lang="pt-BR" sz="1000" dirty="0">
                <a:solidFill>
                  <a:srgbClr val="00B0F0"/>
                </a:solidFill>
              </a:rPr>
              <a:t>) ou </a:t>
            </a:r>
            <a:r>
              <a:rPr lang="pt-BR" sz="1000" dirty="0" err="1">
                <a:solidFill>
                  <a:srgbClr val="00B0F0"/>
                </a:solidFill>
              </a:rPr>
              <a:t>filesystem</a:t>
            </a:r>
            <a:r>
              <a:rPr lang="pt-BR" sz="1000" dirty="0">
                <a:solidFill>
                  <a:srgbClr val="00B0F0"/>
                </a:solidFill>
              </a:rPr>
              <a:t> (</a:t>
            </a:r>
            <a:r>
              <a:rPr lang="pt-BR" sz="1000" dirty="0" err="1">
                <a:solidFill>
                  <a:srgbClr val="00B0F0"/>
                </a:solidFill>
              </a:rPr>
              <a:t>df</a:t>
            </a:r>
            <a:r>
              <a:rPr lang="pt-BR" sz="1000" dirty="0">
                <a:solidFill>
                  <a:srgbClr val="00B0F0"/>
                </a:solidFill>
              </a:rPr>
              <a:t> -</a:t>
            </a:r>
            <a:r>
              <a:rPr lang="pt-BR" sz="1000" dirty="0" err="1">
                <a:solidFill>
                  <a:srgbClr val="00B0F0"/>
                </a:solidFill>
              </a:rPr>
              <a:t>k</a:t>
            </a:r>
            <a:r>
              <a:rPr lang="pt-BR" sz="1000" dirty="0">
                <a:solidFill>
                  <a:srgbClr val="00B0F0"/>
                </a:solidFill>
              </a:rPr>
              <a:t>))</a:t>
            </a:r>
            <a:endParaRPr lang="en-BR" sz="1000" dirty="0">
              <a:solidFill>
                <a:srgbClr val="00B0F0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pt-BR" sz="1000" dirty="0">
                <a:solidFill>
                  <a:schemeClr val="bg1"/>
                </a:solidFill>
              </a:rPr>
              <a:t> </a:t>
            </a:r>
            <a:endParaRPr lang="en-BR" sz="10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pt-BR" sz="1000" dirty="0">
                <a:solidFill>
                  <a:srgbClr val="00B0F0"/>
                </a:solidFill>
              </a:rPr>
              <a:t>Este SQL ajuda na identificação da área de </a:t>
            </a:r>
            <a:r>
              <a:rPr lang="pt-BR" sz="1000" dirty="0" err="1">
                <a:solidFill>
                  <a:srgbClr val="00B0F0"/>
                </a:solidFill>
              </a:rPr>
              <a:t>archives</a:t>
            </a:r>
            <a:r>
              <a:rPr lang="pt-BR" sz="1000" dirty="0">
                <a:solidFill>
                  <a:srgbClr val="00B0F0"/>
                </a:solidFill>
              </a:rPr>
              <a:t>.</a:t>
            </a:r>
            <a:endParaRPr lang="en-BR" sz="1000" dirty="0">
              <a:solidFill>
                <a:srgbClr val="00B0F0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pt-BR" sz="1000" dirty="0">
                <a:solidFill>
                  <a:schemeClr val="bg1"/>
                </a:solidFill>
              </a:rPr>
              <a:t> </a:t>
            </a:r>
            <a:endParaRPr lang="en-BR" sz="10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000" dirty="0">
                <a:solidFill>
                  <a:srgbClr val="FFFF00"/>
                </a:solidFill>
              </a:rPr>
              <a:t>col </a:t>
            </a:r>
            <a:r>
              <a:rPr lang="en-US" sz="1000" dirty="0" err="1">
                <a:solidFill>
                  <a:srgbClr val="FFFF00"/>
                </a:solidFill>
              </a:rPr>
              <a:t>obs</a:t>
            </a:r>
            <a:r>
              <a:rPr lang="en-US" sz="1000" dirty="0">
                <a:solidFill>
                  <a:srgbClr val="FFFF00"/>
                </a:solidFill>
              </a:rPr>
              <a:t> format a100</a:t>
            </a:r>
            <a:br>
              <a:rPr lang="en-US" sz="1000" dirty="0">
                <a:solidFill>
                  <a:srgbClr val="FFFF00"/>
                </a:solidFill>
              </a:rPr>
            </a:br>
            <a:endParaRPr lang="en-US" sz="1000" dirty="0">
              <a:solidFill>
                <a:srgbClr val="FFFF00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000" dirty="0">
                <a:solidFill>
                  <a:srgbClr val="FFFF00"/>
                </a:solidFill>
              </a:rPr>
              <a:t>set </a:t>
            </a:r>
            <a:r>
              <a:rPr lang="en-US" sz="1000" dirty="0" err="1">
                <a:solidFill>
                  <a:srgbClr val="FFFF00"/>
                </a:solidFill>
              </a:rPr>
              <a:t>linesize</a:t>
            </a:r>
            <a:r>
              <a:rPr lang="en-US" sz="1000" dirty="0">
                <a:solidFill>
                  <a:srgbClr val="FFFF00"/>
                </a:solidFill>
              </a:rPr>
              <a:t> 1000</a:t>
            </a:r>
            <a:endParaRPr lang="en-BR" sz="1000" dirty="0">
              <a:solidFill>
                <a:srgbClr val="FFFF00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000" dirty="0">
                <a:solidFill>
                  <a:srgbClr val="FFFF00"/>
                </a:solidFill>
              </a:rPr>
              <a:t>SELECT DEST_ID, STATUS, '</a:t>
            </a:r>
            <a:r>
              <a:rPr lang="en-US" sz="1000" dirty="0" err="1">
                <a:solidFill>
                  <a:srgbClr val="FFFF00"/>
                </a:solidFill>
              </a:rPr>
              <a:t>usando</a:t>
            </a:r>
            <a:r>
              <a:rPr lang="en-US" sz="1000" dirty="0">
                <a:solidFill>
                  <a:srgbClr val="FFFF00"/>
                </a:solidFill>
              </a:rPr>
              <a:t> RECOVERY_FILE_DEST -&gt; ' ||decode(DESTINATION,'USE_DB_RECOVERY_FILE_DEST','YES','NO') RECOVERY_FILE_DEST,</a:t>
            </a:r>
            <a:endParaRPr lang="en-BR" sz="1000" dirty="0">
              <a:solidFill>
                <a:srgbClr val="FFFF00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000" dirty="0">
                <a:solidFill>
                  <a:srgbClr val="FFFF00"/>
                </a:solidFill>
              </a:rPr>
              <a:t>decode(</a:t>
            </a:r>
            <a:r>
              <a:rPr lang="en-US" sz="1000" dirty="0" err="1">
                <a:solidFill>
                  <a:srgbClr val="FFFF00"/>
                </a:solidFill>
              </a:rPr>
              <a:t>substr</a:t>
            </a:r>
            <a:r>
              <a:rPr lang="en-US" sz="1000" dirty="0">
                <a:solidFill>
                  <a:srgbClr val="FFFF00"/>
                </a:solidFill>
              </a:rPr>
              <a:t>(decode(DESTINATION,'USE_DB_RECOVERY_FILE_DEST',(select value from </a:t>
            </a:r>
            <a:r>
              <a:rPr lang="en-US" sz="1000" dirty="0" err="1">
                <a:solidFill>
                  <a:srgbClr val="FFFF00"/>
                </a:solidFill>
              </a:rPr>
              <a:t>v$parameter</a:t>
            </a:r>
            <a:r>
              <a:rPr lang="en-US" sz="1000" dirty="0">
                <a:solidFill>
                  <a:srgbClr val="FFFF00"/>
                </a:solidFill>
              </a:rPr>
              <a:t> where name='</a:t>
            </a:r>
            <a:r>
              <a:rPr lang="en-US" sz="1000" dirty="0" err="1">
                <a:solidFill>
                  <a:srgbClr val="FFFF00"/>
                </a:solidFill>
              </a:rPr>
              <a:t>db_recovery_file_dest</a:t>
            </a:r>
            <a:r>
              <a:rPr lang="en-US" sz="1000" dirty="0">
                <a:solidFill>
                  <a:srgbClr val="FFFF00"/>
                </a:solidFill>
              </a:rPr>
              <a:t>'),DESTINATION),1,1),'+','</a:t>
            </a:r>
            <a:r>
              <a:rPr lang="en-US" sz="1000" dirty="0" err="1">
                <a:solidFill>
                  <a:srgbClr val="FFFF00"/>
                </a:solidFill>
              </a:rPr>
              <a:t>Verifique</a:t>
            </a:r>
            <a:r>
              <a:rPr lang="en-US" sz="1000" dirty="0">
                <a:solidFill>
                  <a:srgbClr val="FFFF00"/>
                </a:solidFill>
              </a:rPr>
              <a:t> </a:t>
            </a:r>
            <a:r>
              <a:rPr lang="en-US" sz="1000" dirty="0" err="1">
                <a:solidFill>
                  <a:srgbClr val="FFFF00"/>
                </a:solidFill>
              </a:rPr>
              <a:t>diskgroup</a:t>
            </a:r>
            <a:r>
              <a:rPr lang="en-US" sz="1000" dirty="0">
                <a:solidFill>
                  <a:srgbClr val="FFFF00"/>
                </a:solidFill>
              </a:rPr>
              <a:t>: ',</a:t>
            </a:r>
            <a:endParaRPr lang="en-BR" sz="1000" dirty="0">
              <a:solidFill>
                <a:srgbClr val="FFFF00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000" dirty="0">
                <a:solidFill>
                  <a:srgbClr val="FFFF00"/>
                </a:solidFill>
              </a:rPr>
              <a:t>'</a:t>
            </a:r>
            <a:r>
              <a:rPr lang="en-US" sz="1000" dirty="0" err="1">
                <a:solidFill>
                  <a:srgbClr val="FFFF00"/>
                </a:solidFill>
              </a:rPr>
              <a:t>Verifique</a:t>
            </a:r>
            <a:r>
              <a:rPr lang="en-US" sz="1000" dirty="0">
                <a:solidFill>
                  <a:srgbClr val="FFFF00"/>
                </a:solidFill>
              </a:rPr>
              <a:t> filesystem: df -k ')||</a:t>
            </a:r>
            <a:endParaRPr lang="en-BR" sz="1000" dirty="0">
              <a:solidFill>
                <a:srgbClr val="FFFF00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000" dirty="0">
                <a:solidFill>
                  <a:srgbClr val="FFFF00"/>
                </a:solidFill>
              </a:rPr>
              <a:t>decode(DESTINATION,'USE_DB_RECOVERY_FILE_DEST',(select value from </a:t>
            </a:r>
            <a:r>
              <a:rPr lang="en-US" sz="1000" dirty="0" err="1">
                <a:solidFill>
                  <a:srgbClr val="FFFF00"/>
                </a:solidFill>
              </a:rPr>
              <a:t>v$parameter</a:t>
            </a:r>
            <a:r>
              <a:rPr lang="en-US" sz="1000" dirty="0">
                <a:solidFill>
                  <a:srgbClr val="FFFF00"/>
                </a:solidFill>
              </a:rPr>
              <a:t> where name='</a:t>
            </a:r>
            <a:r>
              <a:rPr lang="en-US" sz="1000" dirty="0" err="1">
                <a:solidFill>
                  <a:srgbClr val="FFFF00"/>
                </a:solidFill>
              </a:rPr>
              <a:t>db_recovery_file_dest</a:t>
            </a:r>
            <a:r>
              <a:rPr lang="en-US" sz="1000" dirty="0">
                <a:solidFill>
                  <a:srgbClr val="FFFF00"/>
                </a:solidFill>
              </a:rPr>
              <a:t>'),DESTINATION) OBS</a:t>
            </a:r>
            <a:endParaRPr lang="en-BR" sz="1000" dirty="0">
              <a:solidFill>
                <a:srgbClr val="FFFF00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000" dirty="0">
                <a:solidFill>
                  <a:srgbClr val="FFFF00"/>
                </a:solidFill>
              </a:rPr>
              <a:t>FROM </a:t>
            </a:r>
            <a:r>
              <a:rPr lang="en-US" sz="1000" dirty="0" err="1">
                <a:solidFill>
                  <a:srgbClr val="FFFF00"/>
                </a:solidFill>
              </a:rPr>
              <a:t>v$archive_dest</a:t>
            </a:r>
            <a:r>
              <a:rPr lang="en-US" sz="1000" dirty="0">
                <a:solidFill>
                  <a:srgbClr val="FFFF00"/>
                </a:solidFill>
              </a:rPr>
              <a:t> WHERE status&lt;&gt;'INACTIVE' ;</a:t>
            </a:r>
            <a:endParaRPr lang="en-BR" sz="1000" dirty="0">
              <a:solidFill>
                <a:srgbClr val="FFFF00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000" dirty="0">
                <a:solidFill>
                  <a:schemeClr val="bg1"/>
                </a:solidFill>
              </a:rPr>
              <a:t> </a:t>
            </a:r>
            <a:endParaRPr lang="en-BR" sz="10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DEST_ID STATUS   RECOVERY_FILE_DEST 	              OBS</a:t>
            </a:r>
            <a:endParaRPr lang="en-BR" sz="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 -------- -------------------------------- -----------------------------------</a:t>
            </a:r>
            <a:endParaRPr lang="en-BR" sz="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1 VALID     </a:t>
            </a:r>
            <a:r>
              <a:rPr lang="en-US" sz="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usando</a:t>
            </a:r>
            <a:r>
              <a:rPr 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RECOVERY_FILE_DEST -&gt; YES </a:t>
            </a:r>
            <a:r>
              <a:rPr lang="en-US" sz="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Verifique</a:t>
            </a:r>
            <a:r>
              <a:rPr 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diskgroup</a:t>
            </a:r>
            <a:r>
              <a:rPr 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+FRA</a:t>
            </a:r>
            <a:endParaRPr lang="en-BR" sz="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endParaRPr lang="en-BR" sz="1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buNone/>
            </a:pPr>
            <a:r>
              <a:rPr lang="pt-BR" altLang="en-GB" sz="1400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Outros </a:t>
            </a:r>
            <a:r>
              <a:rPr lang="pt-BR" altLang="en-GB" sz="1400" dirty="0" err="1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parametros</a:t>
            </a:r>
            <a:r>
              <a:rPr lang="pt-BR" altLang="en-GB" sz="1400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</a:t>
            </a:r>
          </a:p>
          <a:p>
            <a:pPr marL="0" indent="0" eaLnBrk="1" hangingPunct="1">
              <a:buNone/>
            </a:pPr>
            <a:r>
              <a:rPr lang="pt-BR" altLang="en-GB" sz="1400" dirty="0">
                <a:solidFill>
                  <a:srgbClr val="FFFF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show </a:t>
            </a:r>
            <a:r>
              <a:rPr lang="pt-BR" altLang="en-GB" sz="1400" dirty="0" err="1">
                <a:solidFill>
                  <a:srgbClr val="FFFF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parameters</a:t>
            </a:r>
            <a:r>
              <a:rPr lang="pt-BR" altLang="en-GB" sz="1400" dirty="0">
                <a:solidFill>
                  <a:srgbClr val="FFFF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altLang="en-GB" sz="1400" dirty="0" err="1">
                <a:solidFill>
                  <a:srgbClr val="FFFF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archive</a:t>
            </a:r>
            <a:endParaRPr lang="pt-BR" altLang="en-GB" sz="1400" dirty="0">
              <a:solidFill>
                <a:srgbClr val="FFFF0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85985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11421-54E8-2E4A-8450-D87261C7A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131" y="5089404"/>
            <a:ext cx="11589844" cy="1607279"/>
          </a:xfrm>
          <a:ln>
            <a:solidFill>
              <a:schemeClr val="bg1"/>
            </a:solidFill>
          </a:ln>
        </p:spPr>
        <p:txBody>
          <a:bodyPr anchor="ctr"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Udemy</a:t>
            </a:r>
            <a:br>
              <a:rPr lang="en-US" sz="1600" dirty="0"/>
            </a:br>
            <a:r>
              <a:rPr lang="en-US" sz="1050" dirty="0"/>
              <a:t>DBA Oracle </a:t>
            </a:r>
            <a:r>
              <a:rPr lang="en-US" sz="1050" dirty="0" err="1"/>
              <a:t>Essencial</a:t>
            </a:r>
            <a:r>
              <a:rPr lang="en-US" sz="1050" dirty="0"/>
              <a:t> - </a:t>
            </a:r>
            <a:r>
              <a:rPr lang="en-US" sz="1050" dirty="0" err="1"/>
              <a:t>Aprenda</a:t>
            </a:r>
            <a:r>
              <a:rPr lang="en-US" sz="1050" dirty="0"/>
              <a:t> do zero!</a:t>
            </a:r>
            <a:br>
              <a:rPr lang="en-US" sz="1050" dirty="0"/>
            </a:br>
            <a:r>
              <a:rPr lang="en-US" sz="1050" dirty="0" err="1"/>
              <a:t>Tenha</a:t>
            </a:r>
            <a:r>
              <a:rPr lang="en-US" sz="1050" dirty="0"/>
              <a:t> </a:t>
            </a:r>
            <a:r>
              <a:rPr lang="en-US" sz="1050" dirty="0" err="1"/>
              <a:t>em</a:t>
            </a:r>
            <a:r>
              <a:rPr lang="en-US" sz="1050" dirty="0"/>
              <a:t> </a:t>
            </a:r>
            <a:r>
              <a:rPr lang="en-US" sz="1050" dirty="0" err="1"/>
              <a:t>mãos</a:t>
            </a:r>
            <a:r>
              <a:rPr lang="en-US" sz="1050" dirty="0"/>
              <a:t> o </a:t>
            </a:r>
            <a:r>
              <a:rPr lang="en-US" sz="1050" dirty="0" err="1"/>
              <a:t>essencial</a:t>
            </a:r>
            <a:r>
              <a:rPr lang="en-US" sz="1050" dirty="0"/>
              <a:t> para </a:t>
            </a:r>
            <a:r>
              <a:rPr lang="en-US" sz="1050" dirty="0" err="1"/>
              <a:t>administrar</a:t>
            </a:r>
            <a:r>
              <a:rPr lang="en-US" sz="1050" dirty="0"/>
              <a:t> </a:t>
            </a:r>
            <a:r>
              <a:rPr lang="en-US" sz="1050" dirty="0" err="1"/>
              <a:t>bancos</a:t>
            </a:r>
            <a:r>
              <a:rPr lang="en-US" sz="1050" dirty="0"/>
              <a:t> de dados Oracle </a:t>
            </a:r>
            <a:r>
              <a:rPr lang="en-US" sz="1050" dirty="0" err="1"/>
              <a:t>iniciando</a:t>
            </a:r>
            <a:r>
              <a:rPr lang="en-US" sz="1050" dirty="0"/>
              <a:t> do zero e com </a:t>
            </a:r>
            <a:r>
              <a:rPr lang="en-US" sz="1050" dirty="0" err="1"/>
              <a:t>muito</a:t>
            </a:r>
            <a:r>
              <a:rPr lang="en-US" sz="1050" dirty="0"/>
              <a:t> SQL! (56 kB)</a:t>
            </a:r>
            <a:br>
              <a:rPr lang="en-US" sz="1050" dirty="0"/>
            </a:br>
            <a:r>
              <a:rPr lang="en-US" sz="1050" dirty="0"/>
              <a:t>https://</a:t>
            </a:r>
            <a:r>
              <a:rPr lang="en-US" sz="1050" dirty="0" err="1"/>
              <a:t>kyndryl.udemy.com</a:t>
            </a:r>
            <a:r>
              <a:rPr lang="en-US" sz="1050" dirty="0"/>
              <a:t>/course/</a:t>
            </a:r>
            <a:r>
              <a:rPr lang="en-US" sz="1050" dirty="0" err="1"/>
              <a:t>curso</a:t>
            </a:r>
            <a:r>
              <a:rPr lang="en-US" sz="1050" dirty="0"/>
              <a:t>-dba-oracle/</a:t>
            </a:r>
            <a:br>
              <a:rPr lang="en-US" sz="1050" dirty="0"/>
            </a:br>
            <a:br>
              <a:rPr lang="en-US" sz="1050" dirty="0"/>
            </a:br>
            <a:r>
              <a:rPr lang="en-US" sz="1050" dirty="0"/>
              <a:t>Banco de Dados Oracle </a:t>
            </a:r>
            <a:r>
              <a:rPr lang="en-US" sz="1050" dirty="0" err="1"/>
              <a:t>Completo</a:t>
            </a:r>
            <a:r>
              <a:rPr lang="en-US" sz="1050" dirty="0"/>
              <a:t>: </a:t>
            </a:r>
            <a:r>
              <a:rPr lang="en-US" sz="1050" dirty="0" err="1"/>
              <a:t>SQL+PLSQL+Modelagem</a:t>
            </a:r>
            <a:r>
              <a:rPr lang="en-US" sz="1050" dirty="0"/>
              <a:t> de Dados</a:t>
            </a:r>
            <a:br>
              <a:rPr lang="en-US" sz="1050" dirty="0"/>
            </a:br>
            <a:r>
              <a:rPr lang="en-US" sz="1050" dirty="0"/>
              <a:t>CURSO COMPLETO ORACLE 21c - </a:t>
            </a:r>
            <a:r>
              <a:rPr lang="en-US" sz="1050" dirty="0" err="1"/>
              <a:t>Incluindo</a:t>
            </a:r>
            <a:r>
              <a:rPr lang="en-US" sz="1050" dirty="0"/>
              <a:t> 3 </a:t>
            </a:r>
            <a:r>
              <a:rPr lang="en-US" sz="1050" dirty="0" err="1"/>
              <a:t>cursos</a:t>
            </a:r>
            <a:r>
              <a:rPr lang="en-US" sz="1050" dirty="0"/>
              <a:t>: SQL PL/SQL e </a:t>
            </a:r>
            <a:r>
              <a:rPr lang="en-US" sz="1050" dirty="0" err="1"/>
              <a:t>Modelagem</a:t>
            </a:r>
            <a:r>
              <a:rPr lang="en-US" sz="1050" dirty="0"/>
              <a:t> de Banco de Dados - </a:t>
            </a:r>
            <a:r>
              <a:rPr lang="en-US" sz="1050" dirty="0" err="1"/>
              <a:t>Abrangendo</a:t>
            </a:r>
            <a:r>
              <a:rPr lang="en-US" sz="1050" dirty="0"/>
              <a:t> </a:t>
            </a:r>
            <a:r>
              <a:rPr lang="en-US" sz="1050" dirty="0" err="1"/>
              <a:t>versões</a:t>
            </a:r>
            <a:r>
              <a:rPr lang="en-US" sz="1050" dirty="0"/>
              <a:t> 11g a 21c (21 kB)</a:t>
            </a:r>
            <a:br>
              <a:rPr lang="en-US" sz="1050" dirty="0"/>
            </a:br>
            <a:r>
              <a:rPr lang="en-US" sz="1050" dirty="0"/>
              <a:t>https://</a:t>
            </a:r>
            <a:r>
              <a:rPr lang="en-US" sz="1050" dirty="0" err="1"/>
              <a:t>kyndryl.udemy.com</a:t>
            </a:r>
            <a:r>
              <a:rPr lang="en-US" sz="1050" dirty="0"/>
              <a:t>/course/banco-de-dados-oracle-</a:t>
            </a:r>
            <a:r>
              <a:rPr lang="en-US" sz="1050" dirty="0" err="1"/>
              <a:t>completo</a:t>
            </a:r>
            <a:r>
              <a:rPr lang="en-US" sz="1050" dirty="0"/>
              <a:t>-</a:t>
            </a:r>
            <a:r>
              <a:rPr lang="en-US" sz="1050" dirty="0" err="1"/>
              <a:t>sqlplsqlmodelagem</a:t>
            </a:r>
            <a:r>
              <a:rPr lang="en-US" sz="1050" dirty="0"/>
              <a:t>-de-dados/</a:t>
            </a:r>
            <a:endParaRPr lang="en-US" sz="8800" b="1" dirty="0">
              <a:ln w="12700">
                <a:solidFill>
                  <a:schemeClr val="bg1"/>
                </a:solidFill>
              </a:ln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596396-4489-DD4D-A23F-165F5ACD6CBB}"/>
              </a:ext>
            </a:extLst>
          </p:cNvPr>
          <p:cNvSpPr txBox="1">
            <a:spLocks/>
          </p:cNvSpPr>
          <p:nvPr/>
        </p:nvSpPr>
        <p:spPr>
          <a:xfrm>
            <a:off x="2276865" y="161317"/>
            <a:ext cx="5734593" cy="76784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i="0" kern="1200">
                <a:ln w="12700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500" b="1" dirty="0" err="1">
                <a:ln w="12700">
                  <a:solidFill>
                    <a:schemeClr val="bg1"/>
                  </a:solidFill>
                </a:ln>
                <a:noFill/>
              </a:rPr>
              <a:t>Guia</a:t>
            </a:r>
            <a:r>
              <a:rPr lang="en-US" sz="4500" b="1" dirty="0">
                <a:ln w="12700">
                  <a:solidFill>
                    <a:schemeClr val="bg1"/>
                  </a:solidFill>
                </a:ln>
                <a:noFill/>
              </a:rPr>
              <a:t> </a:t>
            </a:r>
            <a:r>
              <a:rPr lang="en-US" sz="4500" b="1" dirty="0" err="1">
                <a:ln w="12700">
                  <a:solidFill>
                    <a:schemeClr val="bg1"/>
                  </a:solidFill>
                </a:ln>
                <a:noFill/>
              </a:rPr>
              <a:t>rápido</a:t>
            </a:r>
            <a:endParaRPr lang="en-US" sz="13200" b="1" dirty="0">
              <a:ln w="12700">
                <a:solidFill>
                  <a:schemeClr val="bg1"/>
                </a:solidFill>
              </a:ln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969E3D-E8D2-3742-9882-87CAA7DCC5CE}"/>
              </a:ext>
            </a:extLst>
          </p:cNvPr>
          <p:cNvSpPr txBox="1">
            <a:spLocks/>
          </p:cNvSpPr>
          <p:nvPr/>
        </p:nvSpPr>
        <p:spPr>
          <a:xfrm>
            <a:off x="185131" y="1157890"/>
            <a:ext cx="9598949" cy="294751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i="0" kern="1200">
                <a:ln w="12700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Box: </a:t>
            </a:r>
            <a:r>
              <a:rPr lang="en-US" sz="1400" dirty="0" err="1"/>
              <a:t>Kyndryl</a:t>
            </a:r>
            <a:r>
              <a:rPr lang="en-US" sz="1400" dirty="0"/>
              <a:t> - Brazil IS Delivery Main Folder/Technical Area/Oracle/KB </a:t>
            </a:r>
            <a:r>
              <a:rPr lang="en-US" sz="1400" dirty="0" err="1"/>
              <a:t>ORACLE.docx</a:t>
            </a:r>
            <a:br>
              <a:rPr lang="en-US" sz="1400" dirty="0"/>
            </a:br>
            <a:r>
              <a:rPr lang="en-US" sz="1400" dirty="0"/>
              <a:t>Link: </a:t>
            </a:r>
            <a:r>
              <a:rPr lang="en-US" sz="1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https://kyndryl.box.com/s/70imzb6kcw69pguo9ohce5iiyx8jjgtq</a:t>
            </a:r>
            <a:br>
              <a:rPr lang="en-US" sz="1400" dirty="0"/>
            </a:br>
            <a:endParaRPr lang="en-US" sz="14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 err="1"/>
              <a:t>Softwares</a:t>
            </a:r>
            <a:r>
              <a:rPr lang="en-US" sz="1400" dirty="0"/>
              <a:t>: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bg1"/>
                </a:solidFill>
              </a:rPr>
              <a:t>Editor de </a:t>
            </a:r>
            <a:r>
              <a:rPr lang="en-US" sz="1100" b="1" dirty="0" err="1">
                <a:solidFill>
                  <a:schemeClr val="bg1"/>
                </a:solidFill>
              </a:rPr>
              <a:t>Texto</a:t>
            </a:r>
            <a:r>
              <a:rPr lang="en-US" sz="1100" b="1" dirty="0">
                <a:solidFill>
                  <a:schemeClr val="bg1"/>
                </a:solidFill>
              </a:rPr>
              <a:t>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https://na.artifactory.swg-devops.com/ui/native/g2o-asset-repo/Notepad++%20-%20IUA/7.8</a:t>
            </a:r>
            <a:endParaRPr lang="en-US" sz="11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100" b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Outros </a:t>
            </a:r>
            <a:r>
              <a:rPr lang="en-US" sz="1100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Softwares: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https://na.artifactory.swg-devops.com/ui/native/g2o-asset-repo</a:t>
            </a:r>
            <a:endParaRPr lang="en-US" sz="11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0476FE-02EE-5744-BAD3-C4BC177FD4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6154" y="590889"/>
            <a:ext cx="2070715" cy="281287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06A4DE7-70C2-2E4F-B593-514170C52263}"/>
              </a:ext>
            </a:extLst>
          </p:cNvPr>
          <p:cNvSpPr txBox="1">
            <a:spLocks/>
          </p:cNvSpPr>
          <p:nvPr/>
        </p:nvSpPr>
        <p:spPr>
          <a:xfrm>
            <a:off x="2276865" y="4105401"/>
            <a:ext cx="5734593" cy="83598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i="0" kern="1200">
                <a:ln w="12700"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500" b="1" dirty="0" err="1">
                <a:ln w="12700">
                  <a:solidFill>
                    <a:schemeClr val="bg1"/>
                  </a:solidFill>
                </a:ln>
                <a:noFill/>
              </a:rPr>
              <a:t>Cursos</a:t>
            </a:r>
            <a:endParaRPr lang="en-US" sz="13200" b="1" dirty="0">
              <a:ln w="12700"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005324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F4365E-30BC-469B-89A4-42570E7D0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516" y="255524"/>
            <a:ext cx="11517884" cy="508259"/>
          </a:xfrm>
        </p:spPr>
        <p:txBody>
          <a:bodyPr>
            <a:normAutofit/>
          </a:bodyPr>
          <a:lstStyle/>
          <a:p>
            <a:pPr marL="0" marR="0" indent="4572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Crescendo tablespaces</a:t>
            </a:r>
            <a:endParaRPr lang="en-US" sz="360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1014D6A7-4AE5-4172-ADB2-38CCCDDFA372}"/>
              </a:ext>
            </a:extLst>
          </p:cNvPr>
          <p:cNvSpPr txBox="1">
            <a:spLocks noChangeArrowheads="1"/>
          </p:cNvSpPr>
          <p:nvPr/>
        </p:nvSpPr>
        <p:spPr>
          <a:xfrm>
            <a:off x="140241" y="763783"/>
            <a:ext cx="11911518" cy="977931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txBody>
          <a:bodyPr lIns="252000" tIns="252000" rIns="252000" bIns="252000" anchor="ctr" anchorCtr="0"/>
          <a:lstStyle>
            <a:lvl1pPr marL="228600" indent="-228600" algn="l" rtl="0" eaLnBrk="0" fontAlgn="base" hangingPunct="0">
              <a:spcBef>
                <a:spcPts val="9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4572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58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</a:pPr>
            <a:r>
              <a:rPr lang="pt-BR" sz="1100" dirty="0">
                <a:solidFill>
                  <a:srgbClr val="00B0F0"/>
                </a:solidFill>
              </a:rPr>
              <a:t>Verifique o percentual utilizado e entenda o quanto precisa crescer.</a:t>
            </a:r>
          </a:p>
          <a:p>
            <a:pPr>
              <a:spcBef>
                <a:spcPts val="300"/>
              </a:spcBef>
            </a:pPr>
            <a:r>
              <a:rPr lang="pt-BR" sz="1100" dirty="0">
                <a:solidFill>
                  <a:srgbClr val="00B0F0"/>
                </a:solidFill>
              </a:rPr>
              <a:t>Liste os </a:t>
            </a:r>
            <a:r>
              <a:rPr lang="pt-BR" sz="1100" dirty="0" err="1">
                <a:solidFill>
                  <a:srgbClr val="00B0F0"/>
                </a:solidFill>
              </a:rPr>
              <a:t>datafiles</a:t>
            </a:r>
            <a:endParaRPr lang="pt-BR" sz="1100" dirty="0">
              <a:solidFill>
                <a:srgbClr val="00B0F0"/>
              </a:solidFill>
            </a:endParaRPr>
          </a:p>
          <a:p>
            <a:pPr>
              <a:spcBef>
                <a:spcPts val="300"/>
              </a:spcBef>
            </a:pPr>
            <a:r>
              <a:rPr lang="pt-BR" sz="1100" dirty="0">
                <a:solidFill>
                  <a:srgbClr val="00B0F0"/>
                </a:solidFill>
              </a:rPr>
              <a:t>Verifique o espaço livre do destino do </a:t>
            </a:r>
            <a:r>
              <a:rPr lang="pt-BR" sz="1100" dirty="0" err="1">
                <a:solidFill>
                  <a:srgbClr val="00B0F0"/>
                </a:solidFill>
              </a:rPr>
              <a:t>datafile</a:t>
            </a:r>
            <a:r>
              <a:rPr lang="pt-BR" sz="1100" dirty="0">
                <a:solidFill>
                  <a:srgbClr val="00B0F0"/>
                </a:solidFill>
              </a:rPr>
              <a:t> antes de crescer a </a:t>
            </a:r>
            <a:r>
              <a:rPr lang="pt-BR" sz="1100" dirty="0" err="1">
                <a:solidFill>
                  <a:srgbClr val="00B0F0"/>
                </a:solidFill>
              </a:rPr>
              <a:t>tablespace</a:t>
            </a:r>
            <a:r>
              <a:rPr lang="pt-BR" sz="1100" dirty="0">
                <a:solidFill>
                  <a:srgbClr val="00B0F0"/>
                </a:solidFill>
              </a:rPr>
              <a:t> (</a:t>
            </a:r>
            <a:r>
              <a:rPr lang="pt-BR" sz="1100" dirty="0" err="1">
                <a:solidFill>
                  <a:srgbClr val="00B0F0"/>
                </a:solidFill>
              </a:rPr>
              <a:t>filesystem</a:t>
            </a:r>
            <a:r>
              <a:rPr lang="pt-BR" sz="1100" dirty="0">
                <a:solidFill>
                  <a:srgbClr val="00B0F0"/>
                </a:solidFill>
              </a:rPr>
              <a:t>&gt; </a:t>
            </a:r>
            <a:r>
              <a:rPr lang="pt-BR" sz="1100" dirty="0" err="1">
                <a:solidFill>
                  <a:srgbClr val="00B0F0"/>
                </a:solidFill>
              </a:rPr>
              <a:t>df</a:t>
            </a:r>
            <a:r>
              <a:rPr lang="pt-BR" sz="1100" dirty="0">
                <a:solidFill>
                  <a:srgbClr val="00B0F0"/>
                </a:solidFill>
              </a:rPr>
              <a:t> –</a:t>
            </a:r>
            <a:r>
              <a:rPr lang="pt-BR" sz="1100" dirty="0" err="1">
                <a:solidFill>
                  <a:srgbClr val="00B0F0"/>
                </a:solidFill>
              </a:rPr>
              <a:t>k</a:t>
            </a:r>
            <a:r>
              <a:rPr lang="pt-BR" sz="1100" dirty="0">
                <a:solidFill>
                  <a:srgbClr val="00B0F0"/>
                </a:solidFill>
              </a:rPr>
              <a:t>, ASM &gt; </a:t>
            </a:r>
            <a:r>
              <a:rPr lang="pt-BR" sz="1100" dirty="0" err="1">
                <a:solidFill>
                  <a:srgbClr val="00B0F0"/>
                </a:solidFill>
              </a:rPr>
              <a:t>v$diskgroup</a:t>
            </a:r>
            <a:r>
              <a:rPr lang="pt-BR" sz="1100" dirty="0">
                <a:solidFill>
                  <a:srgbClr val="00B0F0"/>
                </a:solidFill>
              </a:rPr>
              <a:t>).</a:t>
            </a:r>
          </a:p>
          <a:p>
            <a:pPr>
              <a:spcBef>
                <a:spcPts val="300"/>
              </a:spcBef>
            </a:pPr>
            <a:r>
              <a:rPr lang="pt-BR" sz="1100" dirty="0">
                <a:solidFill>
                  <a:srgbClr val="00B0F0"/>
                </a:solidFill>
              </a:rPr>
              <a:t>Crescer a </a:t>
            </a:r>
            <a:r>
              <a:rPr lang="pt-BR" sz="1100" dirty="0" err="1">
                <a:solidFill>
                  <a:srgbClr val="00B0F0"/>
                </a:solidFill>
              </a:rPr>
              <a:t>tablespace</a:t>
            </a:r>
            <a:r>
              <a:rPr lang="pt-BR" sz="1100" dirty="0">
                <a:solidFill>
                  <a:srgbClr val="00B0F0"/>
                </a:solidFill>
              </a:rPr>
              <a:t> (</a:t>
            </a:r>
            <a:r>
              <a:rPr lang="pt-BR" sz="1100" dirty="0" err="1">
                <a:solidFill>
                  <a:srgbClr val="00B0F0"/>
                </a:solidFill>
              </a:rPr>
              <a:t>add</a:t>
            </a:r>
            <a:r>
              <a:rPr lang="pt-BR" sz="1100" dirty="0">
                <a:solidFill>
                  <a:srgbClr val="00B0F0"/>
                </a:solidFill>
              </a:rPr>
              <a:t> </a:t>
            </a:r>
            <a:r>
              <a:rPr lang="pt-BR" sz="1100" dirty="0" err="1">
                <a:solidFill>
                  <a:srgbClr val="00B0F0"/>
                </a:solidFill>
              </a:rPr>
              <a:t>datafile</a:t>
            </a:r>
            <a:r>
              <a:rPr lang="pt-BR" sz="1100" dirty="0">
                <a:solidFill>
                  <a:srgbClr val="00B0F0"/>
                </a:solidFill>
              </a:rPr>
              <a:t> ou </a:t>
            </a:r>
            <a:r>
              <a:rPr lang="pt-BR" sz="1100" dirty="0" err="1">
                <a:solidFill>
                  <a:srgbClr val="00B0F0"/>
                </a:solidFill>
              </a:rPr>
              <a:t>resize</a:t>
            </a:r>
            <a:r>
              <a:rPr lang="pt-BR" sz="1100" dirty="0">
                <a:solidFill>
                  <a:srgbClr val="00B0F0"/>
                </a:solidFill>
              </a:rPr>
              <a:t>)</a:t>
            </a:r>
            <a:endParaRPr lang="pt-BR" altLang="en-GB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1B97C2-0E17-6E41-9546-D0A6A2747D50}"/>
              </a:ext>
            </a:extLst>
          </p:cNvPr>
          <p:cNvSpPr txBox="1">
            <a:spLocks noChangeArrowheads="1"/>
          </p:cNvSpPr>
          <p:nvPr/>
        </p:nvSpPr>
        <p:spPr>
          <a:xfrm>
            <a:off x="140241" y="1741713"/>
            <a:ext cx="11911518" cy="2185213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txBody>
          <a:bodyPr lIns="252000" tIns="252000" rIns="252000" bIns="252000" anchor="ctr" anchorCtr="0"/>
          <a:lstStyle>
            <a:lvl1pPr marL="228600" indent="-228600" algn="l" rtl="0" eaLnBrk="0" fontAlgn="base" hangingPunct="0">
              <a:spcBef>
                <a:spcPts val="9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4572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58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endParaRPr lang="en-US" sz="1000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0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0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exemplo</a:t>
            </a:r>
            <a:r>
              <a:rPr lang="en-US" sz="10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resize datafile filesystem / ASM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SQL&gt; </a:t>
            </a:r>
            <a:r>
              <a:rPr lang="en-US" sz="1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alter database datafile '/opt/oracle/</a:t>
            </a:r>
            <a:r>
              <a:rPr lang="en-US" sz="1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oradata</a:t>
            </a:r>
            <a:r>
              <a:rPr lang="en-US" sz="1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/ORCL/users02.dbf'    resize 30720m;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SQL&gt; </a:t>
            </a:r>
            <a:r>
              <a:rPr lang="en-US" sz="1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alter database datafile '+DATA/IM4/DATAFILE/users.273.1074803439' resize 30720m;</a:t>
            </a:r>
          </a:p>
          <a:p>
            <a:pPr marL="0" indent="0">
              <a:spcBef>
                <a:spcPts val="300"/>
              </a:spcBef>
              <a:buNone/>
            </a:pPr>
            <a:endParaRPr lang="en-US" sz="1000" dirty="0">
              <a:solidFill>
                <a:srgbClr val="00B0F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0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0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exemplo</a:t>
            </a:r>
            <a:r>
              <a:rPr lang="en-US" sz="10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add datafile filesystem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SQL&gt; </a:t>
            </a:r>
            <a:r>
              <a:rPr lang="en-US" sz="1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alter tablespace USERS add datafile '/opt/oracle/</a:t>
            </a:r>
            <a:r>
              <a:rPr lang="en-US" sz="1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oradata</a:t>
            </a:r>
            <a:r>
              <a:rPr lang="en-US" sz="1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/ORCL/users02.dbf' size 30720m;</a:t>
            </a:r>
          </a:p>
          <a:p>
            <a:pPr marL="0" indent="0">
              <a:spcBef>
                <a:spcPts val="300"/>
              </a:spcBef>
              <a:buNone/>
            </a:pPr>
            <a:endParaRPr lang="en-US" sz="10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0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0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exemplo</a:t>
            </a:r>
            <a:r>
              <a:rPr lang="en-US" sz="10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add datafile </a:t>
            </a:r>
            <a:r>
              <a:rPr lang="en-US" sz="1000" dirty="0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en-US" sz="10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ASM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SQL&gt; </a:t>
            </a:r>
            <a:r>
              <a:rPr lang="en-US" sz="1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alter tablespace USERS add datafile '+DATA' size 30720m;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SQL&gt; </a:t>
            </a:r>
            <a:r>
              <a:rPr lang="en-US" sz="1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alter tablespace USERS add datafile '+DATA/IM4/DATAFILE/users.274' size 30720m;</a:t>
            </a:r>
          </a:p>
          <a:p>
            <a:pPr marL="0" indent="0">
              <a:spcBef>
                <a:spcPts val="300"/>
              </a:spcBef>
              <a:buNone/>
            </a:pPr>
            <a:endParaRPr lang="en-US" sz="10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endParaRPr lang="en-BR" sz="1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94A50C-62B9-6941-9265-0E9FF4E2DF4B}"/>
              </a:ext>
            </a:extLst>
          </p:cNvPr>
          <p:cNvSpPr txBox="1"/>
          <p:nvPr/>
        </p:nvSpPr>
        <p:spPr>
          <a:xfrm>
            <a:off x="140241" y="4013523"/>
            <a:ext cx="6187988" cy="1985159"/>
          </a:xfrm>
          <a:prstGeom prst="rect">
            <a:avLst/>
          </a:prstGeom>
          <a:noFill/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ORA-00059: maximum number of DB_FILES exceeded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oracle@localhost</a:t>
            </a: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admin]$ </a:t>
            </a:r>
            <a:r>
              <a:rPr lang="en-US" sz="1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oerr</a:t>
            </a:r>
            <a:r>
              <a:rPr lang="en-US" sz="1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ORA 00059</a:t>
            </a:r>
          </a:p>
          <a:p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00059, 00000, "maximum number of DB_FILES exceeded"</a:t>
            </a:r>
          </a:p>
          <a:p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*Cause:  The value of the DB_FILES initialization parameter was exceeded.</a:t>
            </a:r>
          </a:p>
          <a:p>
            <a:r>
              <a:rPr lang="en-U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*Action: Increase the value of the DB_FILES parameter and warm start.</a:t>
            </a:r>
          </a:p>
          <a:p>
            <a:endParaRPr lang="en-US" sz="1000" dirty="0">
              <a:solidFill>
                <a:srgbClr val="FFFF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SQL&gt; </a:t>
            </a:r>
            <a:r>
              <a:rPr lang="en-US" sz="1000" dirty="0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show parameters </a:t>
            </a:r>
            <a:r>
              <a:rPr lang="en-US" sz="1000" dirty="0" err="1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db_files</a:t>
            </a:r>
            <a:endParaRPr lang="en-US" sz="1000" dirty="0">
              <a:solidFill>
                <a:srgbClr val="FFFF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100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dirty="0">
              <a:solidFill>
                <a:srgbClr val="FFFF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     TYPE        VALUE</a:t>
            </a:r>
          </a:p>
          <a:p>
            <a:r>
              <a:rPr lang="en-US" sz="90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---------</a:t>
            </a:r>
            <a:r>
              <a:rPr lang="en-US" sz="100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----------- ------</a:t>
            </a:r>
          </a:p>
          <a:p>
            <a:r>
              <a:rPr lang="en-US" sz="1000" dirty="0" err="1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db_files</a:t>
            </a:r>
            <a:r>
              <a:rPr lang="en-US" sz="100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    integer 200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1C977B-296E-4A46-947A-02EF314EF223}"/>
              </a:ext>
            </a:extLst>
          </p:cNvPr>
          <p:cNvSpPr txBox="1"/>
          <p:nvPr/>
        </p:nvSpPr>
        <p:spPr>
          <a:xfrm>
            <a:off x="6461309" y="4013523"/>
            <a:ext cx="5590450" cy="1931298"/>
          </a:xfrm>
          <a:prstGeom prst="rect">
            <a:avLst/>
          </a:prstGeom>
          <a:solidFill>
            <a:srgbClr val="0D2216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ORA-01144 File Size exceeds maximum of 4194303 Blocks</a:t>
            </a:r>
          </a:p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oracle@localhost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admin]$ </a:t>
            </a:r>
            <a:r>
              <a:rPr lang="en-US" sz="105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oerr</a:t>
            </a:r>
            <a:r>
              <a:rPr lang="en-US" sz="105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ORA 01144</a:t>
            </a:r>
          </a:p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01144, 00000, "File size (%s blocks) exceeds maximum of %s blocks"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*Cause:  Specified file size is larger than maximum allowable size value.</a:t>
            </a:r>
          </a:p>
          <a:p>
            <a:r>
              <a:rPr lang="en-US" sz="9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*Action: Specify a smaller size.</a:t>
            </a:r>
          </a:p>
          <a:p>
            <a:endParaRPr lang="en-US" sz="1000" dirty="0">
              <a:solidFill>
                <a:srgbClr val="FFFF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SQL&gt; </a:t>
            </a:r>
            <a:r>
              <a:rPr lang="en-US" sz="1000" dirty="0">
                <a:solidFill>
                  <a:srgbClr val="FFFF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show parameters </a:t>
            </a:r>
            <a:r>
              <a:rPr lang="en-US" sz="1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db_block_size</a:t>
            </a:r>
            <a:endParaRPr lang="en-US" sz="10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100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dirty="0">
              <a:solidFill>
                <a:srgbClr val="FFFF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              TYPE    VALUE</a:t>
            </a:r>
          </a:p>
          <a:p>
            <a:r>
              <a:rPr lang="en-US" sz="90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-------------------</a:t>
            </a:r>
            <a:r>
              <a:rPr lang="en-US" sz="1000" dirty="0">
                <a:solidFill>
                  <a:srgbClr val="FF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------- --------</a:t>
            </a:r>
          </a:p>
          <a:p>
            <a:r>
              <a:rPr lang="en-US" sz="10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db_block_size</a:t>
            </a:r>
            <a:r>
              <a:rPr lang="en-US" sz="10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    integer 8192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8D8A88-692E-7A42-8775-A9896D212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7390" y="4882844"/>
            <a:ext cx="2199010" cy="160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46401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F4365E-30BC-469B-89A4-42570E7D0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516" y="255524"/>
            <a:ext cx="11517884" cy="508259"/>
          </a:xfrm>
        </p:spPr>
        <p:txBody>
          <a:bodyPr>
            <a:normAutofit fontScale="90000"/>
          </a:bodyPr>
          <a:lstStyle/>
          <a:p>
            <a:pPr marL="0" marR="0" indent="4572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 4 – </a:t>
            </a:r>
            <a:r>
              <a:rPr lang="en-US" sz="3600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Simulação</a:t>
            </a:r>
            <a:r>
              <a:rPr lang="en-US" sz="36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3600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chamado</a:t>
            </a:r>
            <a:r>
              <a:rPr lang="en-US" sz="36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reativo</a:t>
            </a:r>
            <a:r>
              <a:rPr lang="en-US" sz="36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3600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cliente</a:t>
            </a:r>
            <a:r>
              <a:rPr lang="en-US" sz="36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1B97C2-0E17-6E41-9546-D0A6A2747D50}"/>
              </a:ext>
            </a:extLst>
          </p:cNvPr>
          <p:cNvSpPr txBox="1">
            <a:spLocks noChangeArrowheads="1"/>
          </p:cNvSpPr>
          <p:nvPr/>
        </p:nvSpPr>
        <p:spPr>
          <a:xfrm>
            <a:off x="2932694" y="1571896"/>
            <a:ext cx="6704696" cy="3718561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txBody>
          <a:bodyPr lIns="252000" tIns="252000" rIns="252000" bIns="252000" anchor="ctr" anchorCtr="0"/>
          <a:lstStyle>
            <a:lvl1pPr marL="228600" indent="-228600" algn="l" rtl="0" eaLnBrk="0" fontAlgn="base" hangingPunct="0">
              <a:spcBef>
                <a:spcPts val="9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4572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58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en-US" dirty="0" err="1">
                <a:solidFill>
                  <a:srgbClr val="00B0F0"/>
                </a:solidFill>
              </a:rPr>
              <a:t>Sumulação</a:t>
            </a:r>
            <a:r>
              <a:rPr lang="en-US" dirty="0">
                <a:solidFill>
                  <a:srgbClr val="00B0F0"/>
                </a:solidFill>
              </a:rPr>
              <a:t>: </a:t>
            </a:r>
            <a:r>
              <a:rPr lang="en-US" dirty="0" err="1">
                <a:solidFill>
                  <a:srgbClr val="00B0F0"/>
                </a:solidFill>
              </a:rPr>
              <a:t>Cliente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err="1">
                <a:solidFill>
                  <a:srgbClr val="00B0F0"/>
                </a:solidFill>
              </a:rPr>
              <a:t>reclamou</a:t>
            </a:r>
            <a:r>
              <a:rPr lang="en-US" dirty="0">
                <a:solidFill>
                  <a:srgbClr val="00B0F0"/>
                </a:solidFill>
              </a:rPr>
              <a:t> do banco ORCL </a:t>
            </a:r>
          </a:p>
          <a:p>
            <a:pPr marL="0" indent="0">
              <a:spcBef>
                <a:spcPts val="300"/>
              </a:spcBef>
              <a:buNone/>
            </a:pPr>
            <a:endParaRPr lang="en-US" dirty="0"/>
          </a:p>
          <a:p>
            <a:pPr>
              <a:spcBef>
                <a:spcPts val="300"/>
              </a:spcBef>
            </a:pPr>
            <a:r>
              <a:rPr lang="en-US" dirty="0" err="1">
                <a:solidFill>
                  <a:schemeClr val="bg1"/>
                </a:solidFill>
              </a:rPr>
              <a:t>Executar</a:t>
            </a:r>
            <a:r>
              <a:rPr lang="en-US" dirty="0">
                <a:solidFill>
                  <a:schemeClr val="bg1"/>
                </a:solidFill>
              </a:rPr>
              <a:t> Checklist:</a:t>
            </a:r>
          </a:p>
          <a:p>
            <a:pPr lvl="1">
              <a:spcBef>
                <a:spcPts val="300"/>
              </a:spcBef>
            </a:pPr>
            <a:r>
              <a:rPr lang="en-US" dirty="0" err="1">
                <a:solidFill>
                  <a:schemeClr val="bg1"/>
                </a:solidFill>
              </a:rPr>
              <a:t>Conectar</a:t>
            </a:r>
            <a:r>
              <a:rPr lang="en-US" dirty="0">
                <a:solidFill>
                  <a:schemeClr val="bg1"/>
                </a:solidFill>
              </a:rPr>
              <a:t> no banco e </a:t>
            </a:r>
            <a:r>
              <a:rPr lang="en-US" dirty="0" err="1">
                <a:solidFill>
                  <a:schemeClr val="bg1"/>
                </a:solidFill>
              </a:rPr>
              <a:t>rodar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dirty="0" err="1">
                <a:solidFill>
                  <a:schemeClr val="bg1"/>
                </a:solidFill>
              </a:rPr>
              <a:t>sql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pPr lvl="1">
              <a:spcBef>
                <a:spcPts val="300"/>
              </a:spcBef>
            </a:pPr>
            <a:r>
              <a:rPr lang="en-US" dirty="0" err="1">
                <a:solidFill>
                  <a:schemeClr val="bg1"/>
                </a:solidFill>
              </a:rPr>
              <a:t>Listar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processos</a:t>
            </a:r>
            <a:r>
              <a:rPr lang="en-US" dirty="0">
                <a:solidFill>
                  <a:schemeClr val="bg1"/>
                </a:solidFill>
              </a:rPr>
              <a:t> de listener e banco.</a:t>
            </a:r>
          </a:p>
          <a:p>
            <a:pPr lvl="1">
              <a:spcBef>
                <a:spcPts val="300"/>
              </a:spcBef>
            </a:pPr>
            <a:r>
              <a:rPr lang="en-US" dirty="0" err="1">
                <a:solidFill>
                  <a:schemeClr val="bg1"/>
                </a:solidFill>
              </a:rPr>
              <a:t>Listar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utilização</a:t>
            </a:r>
            <a:r>
              <a:rPr lang="en-US" dirty="0">
                <a:solidFill>
                  <a:schemeClr val="bg1"/>
                </a:solidFill>
              </a:rPr>
              <a:t> de tablespace e DISKGROUPs(</a:t>
            </a:r>
            <a:r>
              <a:rPr lang="en-US" dirty="0" err="1">
                <a:solidFill>
                  <a:schemeClr val="bg1"/>
                </a:solidFill>
              </a:rPr>
              <a:t>asm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pPr lvl="1">
              <a:spcBef>
                <a:spcPts val="300"/>
              </a:spcBef>
            </a:pPr>
            <a:r>
              <a:rPr lang="en-US" dirty="0" err="1">
                <a:solidFill>
                  <a:schemeClr val="bg1"/>
                </a:solidFill>
              </a:rPr>
              <a:t>Olhar</a:t>
            </a:r>
            <a:r>
              <a:rPr lang="en-US" dirty="0">
                <a:solidFill>
                  <a:schemeClr val="bg1"/>
                </a:solidFill>
              </a:rPr>
              <a:t> o log do banco (alert)</a:t>
            </a:r>
          </a:p>
          <a:p>
            <a:pPr lvl="2">
              <a:spcBef>
                <a:spcPts val="300"/>
              </a:spcBef>
            </a:pP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dirty="0" err="1">
                <a:solidFill>
                  <a:schemeClr val="bg1"/>
                </a:solidFill>
              </a:rPr>
              <a:t>abrir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arquivo</a:t>
            </a:r>
            <a:endParaRPr lang="en-US" dirty="0">
              <a:solidFill>
                <a:schemeClr val="bg1"/>
              </a:solidFill>
            </a:endParaRPr>
          </a:p>
          <a:p>
            <a:pPr lvl="2">
              <a:spcBef>
                <a:spcPts val="300"/>
              </a:spcBef>
            </a:pPr>
            <a:r>
              <a:rPr lang="en-US" dirty="0" err="1">
                <a:solidFill>
                  <a:schemeClr val="bg1"/>
                </a:solidFill>
              </a:rPr>
              <a:t>ir</a:t>
            </a:r>
            <a:r>
              <a:rPr lang="en-US" dirty="0">
                <a:solidFill>
                  <a:schemeClr val="bg1"/>
                </a:solidFill>
              </a:rPr>
              <a:t> para o final do </a:t>
            </a:r>
            <a:r>
              <a:rPr lang="en-US" dirty="0" err="1">
                <a:solidFill>
                  <a:schemeClr val="bg1"/>
                </a:solidFill>
              </a:rPr>
              <a:t>arquivo</a:t>
            </a:r>
            <a:r>
              <a:rPr lang="en-US" dirty="0">
                <a:solidFill>
                  <a:schemeClr val="bg1"/>
                </a:solidFill>
              </a:rPr>
              <a:t> (G)</a:t>
            </a:r>
          </a:p>
          <a:p>
            <a:pPr lvl="2">
              <a:spcBef>
                <a:spcPts val="300"/>
              </a:spcBef>
            </a:pPr>
            <a:r>
              <a:rPr lang="en-US" dirty="0" err="1">
                <a:solidFill>
                  <a:schemeClr val="bg1"/>
                </a:solidFill>
              </a:rPr>
              <a:t>buscar</a:t>
            </a:r>
            <a:r>
              <a:rPr lang="en-US" dirty="0">
                <a:solidFill>
                  <a:schemeClr val="bg1"/>
                </a:solidFill>
              </a:rPr>
              <a:t> do final para </a:t>
            </a:r>
            <a:r>
              <a:rPr lang="en-US" dirty="0" err="1">
                <a:solidFill>
                  <a:schemeClr val="bg1"/>
                </a:solidFill>
              </a:rPr>
              <a:t>cima</a:t>
            </a:r>
            <a:r>
              <a:rPr lang="en-US" dirty="0">
                <a:solidFill>
                  <a:schemeClr val="bg1"/>
                </a:solidFill>
              </a:rPr>
              <a:t> as </a:t>
            </a:r>
            <a:r>
              <a:rPr lang="en-US" dirty="0" err="1">
                <a:solidFill>
                  <a:schemeClr val="bg1"/>
                </a:solidFill>
              </a:rPr>
              <a:t>mensagens</a:t>
            </a:r>
            <a:r>
              <a:rPr lang="en-US" dirty="0">
                <a:solidFill>
                  <a:schemeClr val="bg1"/>
                </a:solidFill>
              </a:rPr>
              <a:t> ORA- (?ORA-)</a:t>
            </a:r>
          </a:p>
          <a:p>
            <a:pPr lvl="2">
              <a:spcBef>
                <a:spcPts val="300"/>
              </a:spcBef>
            </a:pPr>
            <a:endParaRPr lang="en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02026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F4365E-30BC-469B-89A4-42570E7D0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516" y="255524"/>
            <a:ext cx="11517884" cy="508259"/>
          </a:xfrm>
        </p:spPr>
        <p:txBody>
          <a:bodyPr>
            <a:normAutofit fontScale="90000"/>
          </a:bodyPr>
          <a:lstStyle/>
          <a:p>
            <a:pPr marL="0" marR="0" indent="4572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 5 – Shutdown immediate / startup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78C9376-5F62-BC45-8296-B1EA0606AD5E}"/>
              </a:ext>
            </a:extLst>
          </p:cNvPr>
          <p:cNvSpPr txBox="1">
            <a:spLocks noChangeArrowheads="1"/>
          </p:cNvSpPr>
          <p:nvPr/>
        </p:nvSpPr>
        <p:spPr>
          <a:xfrm>
            <a:off x="337058" y="1921640"/>
            <a:ext cx="5758941" cy="394491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txBody>
          <a:bodyPr lIns="252000" tIns="252000" rIns="252000" bIns="252000" anchor="t" anchorCtr="0"/>
          <a:lstStyle>
            <a:lvl1pPr marL="228600" indent="-228600" algn="l" rtl="0" eaLnBrk="0" fontAlgn="base" hangingPunct="0">
              <a:spcBef>
                <a:spcPts val="9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4572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58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pt-BR" sz="1400" dirty="0">
                <a:solidFill>
                  <a:srgbClr val="00B0F0"/>
                </a:solidFill>
              </a:rPr>
              <a:t>Na conexão 1 :</a:t>
            </a:r>
          </a:p>
          <a:p>
            <a:pPr marL="0" indent="0">
              <a:spcBef>
                <a:spcPts val="300"/>
              </a:spcBef>
              <a:buNone/>
            </a:pPr>
            <a:endParaRPr lang="pt-BR" sz="1400" dirty="0">
              <a:solidFill>
                <a:srgbClr val="00B0F0"/>
              </a:solidFill>
            </a:endParaRPr>
          </a:p>
          <a:p>
            <a:pPr>
              <a:spcBef>
                <a:spcPts val="300"/>
              </a:spcBef>
            </a:pPr>
            <a:r>
              <a:rPr lang="pt-BR" sz="1400" dirty="0">
                <a:solidFill>
                  <a:srgbClr val="00B0F0"/>
                </a:solidFill>
              </a:rPr>
              <a:t>Encontre o log do banco ORCL e execute:</a:t>
            </a:r>
          </a:p>
          <a:p>
            <a:pPr>
              <a:spcBef>
                <a:spcPts val="300"/>
              </a:spcBef>
            </a:pPr>
            <a:endParaRPr lang="pt-BR" sz="1400" dirty="0">
              <a:solidFill>
                <a:srgbClr val="00B0F0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pt-BR" sz="1400" dirty="0" err="1">
                <a:solidFill>
                  <a:srgbClr val="FFFF00"/>
                </a:solidFill>
              </a:rPr>
              <a:t>tail</a:t>
            </a:r>
            <a:r>
              <a:rPr lang="pt-BR" sz="1400" dirty="0">
                <a:solidFill>
                  <a:srgbClr val="FFFF00"/>
                </a:solidFill>
              </a:rPr>
              <a:t> –</a:t>
            </a:r>
            <a:r>
              <a:rPr lang="pt-BR" sz="1400" dirty="0" err="1">
                <a:solidFill>
                  <a:srgbClr val="FFFF00"/>
                </a:solidFill>
              </a:rPr>
              <a:t>f</a:t>
            </a:r>
            <a:r>
              <a:rPr lang="pt-BR" sz="1400" dirty="0">
                <a:solidFill>
                  <a:srgbClr val="FFFF00"/>
                </a:solidFill>
              </a:rPr>
              <a:t> </a:t>
            </a:r>
            <a:r>
              <a:rPr lang="pt-BR" sz="1400" dirty="0" err="1">
                <a:solidFill>
                  <a:srgbClr val="FFFF00"/>
                </a:solidFill>
              </a:rPr>
              <a:t>alert_ORCL.log</a:t>
            </a:r>
            <a:endParaRPr lang="pt-BR" sz="1400" dirty="0">
              <a:solidFill>
                <a:srgbClr val="FFFF00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endParaRPr lang="pt-BR" sz="14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pt-BR" sz="1400" dirty="0" err="1">
                <a:solidFill>
                  <a:schemeClr val="bg1"/>
                </a:solidFill>
              </a:rPr>
              <a:t>Shutting</a:t>
            </a:r>
            <a:r>
              <a:rPr lang="pt-BR" sz="1400" dirty="0">
                <a:solidFill>
                  <a:schemeClr val="bg1"/>
                </a:solidFill>
              </a:rPr>
              <a:t> </a:t>
            </a:r>
            <a:r>
              <a:rPr lang="pt-BR" sz="1400" dirty="0" err="1">
                <a:solidFill>
                  <a:schemeClr val="bg1"/>
                </a:solidFill>
              </a:rPr>
              <a:t>down</a:t>
            </a:r>
            <a:r>
              <a:rPr lang="pt-BR" sz="1400" dirty="0">
                <a:solidFill>
                  <a:schemeClr val="bg1"/>
                </a:solidFill>
              </a:rPr>
              <a:t> </a:t>
            </a:r>
            <a:r>
              <a:rPr lang="pt-BR" sz="1400" dirty="0" err="1">
                <a:solidFill>
                  <a:schemeClr val="bg1"/>
                </a:solidFill>
              </a:rPr>
              <a:t>instance</a:t>
            </a:r>
            <a:r>
              <a:rPr lang="pt-BR" sz="1400" dirty="0">
                <a:solidFill>
                  <a:schemeClr val="bg1"/>
                </a:solidFill>
              </a:rPr>
              <a:t> (</a:t>
            </a:r>
            <a:r>
              <a:rPr lang="pt-BR" sz="1400" dirty="0" err="1">
                <a:solidFill>
                  <a:schemeClr val="bg1"/>
                </a:solidFill>
              </a:rPr>
              <a:t>immediate</a:t>
            </a:r>
            <a:r>
              <a:rPr lang="pt-BR" sz="1400" dirty="0">
                <a:solidFill>
                  <a:schemeClr val="bg1"/>
                </a:solidFill>
              </a:rPr>
              <a:t>) (OS id: 4510)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pt-BR" sz="1400" dirty="0">
                <a:solidFill>
                  <a:schemeClr val="bg1"/>
                </a:solidFill>
              </a:rPr>
              <a:t>...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pt-BR" sz="1400" dirty="0" err="1">
                <a:solidFill>
                  <a:schemeClr val="bg1"/>
                </a:solidFill>
              </a:rPr>
              <a:t>Instance</a:t>
            </a:r>
            <a:r>
              <a:rPr lang="pt-BR" sz="1400" dirty="0">
                <a:solidFill>
                  <a:schemeClr val="bg1"/>
                </a:solidFill>
              </a:rPr>
              <a:t> shutdown complete (OS id: 4510)</a:t>
            </a:r>
          </a:p>
          <a:p>
            <a:pPr marL="0" indent="0">
              <a:spcBef>
                <a:spcPts val="300"/>
              </a:spcBef>
              <a:buNone/>
            </a:pPr>
            <a:endParaRPr lang="pt-BR" sz="14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endParaRPr lang="pt-BR" sz="14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pt-BR" sz="1400" dirty="0" err="1">
                <a:solidFill>
                  <a:schemeClr val="bg1"/>
                </a:solidFill>
              </a:rPr>
              <a:t>Starting</a:t>
            </a:r>
            <a:r>
              <a:rPr lang="pt-BR" sz="1400" dirty="0">
                <a:solidFill>
                  <a:schemeClr val="bg1"/>
                </a:solidFill>
              </a:rPr>
              <a:t> ORACLE </a:t>
            </a:r>
            <a:r>
              <a:rPr lang="pt-BR" sz="1400" dirty="0" err="1">
                <a:solidFill>
                  <a:schemeClr val="bg1"/>
                </a:solidFill>
              </a:rPr>
              <a:t>instance</a:t>
            </a:r>
            <a:r>
              <a:rPr lang="pt-BR" sz="1400" dirty="0">
                <a:solidFill>
                  <a:schemeClr val="bg1"/>
                </a:solidFill>
              </a:rPr>
              <a:t> (normal) (OS id: 4550)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pt-BR" sz="1400" dirty="0">
                <a:solidFill>
                  <a:schemeClr val="bg1"/>
                </a:solidFill>
              </a:rPr>
              <a:t>...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pt-BR" sz="1400" dirty="0" err="1">
                <a:solidFill>
                  <a:schemeClr val="bg1"/>
                </a:solidFill>
              </a:rPr>
              <a:t>Completed</a:t>
            </a:r>
            <a:r>
              <a:rPr lang="pt-BR" sz="1400" dirty="0">
                <a:solidFill>
                  <a:schemeClr val="bg1"/>
                </a:solidFill>
              </a:rPr>
              <a:t>: ALTER DATABASE OPEN</a:t>
            </a:r>
          </a:p>
          <a:p>
            <a:pPr marL="0" indent="0">
              <a:spcBef>
                <a:spcPts val="300"/>
              </a:spcBef>
              <a:buNone/>
            </a:pPr>
            <a:endParaRPr lang="pt-BR" sz="14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endParaRPr lang="en-BR" sz="1400" dirty="0">
              <a:solidFill>
                <a:schemeClr val="bg1"/>
              </a:solidFill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3CC1BAA-50A5-FC4B-A0A3-01CD83C6D169}"/>
              </a:ext>
            </a:extLst>
          </p:cNvPr>
          <p:cNvSpPr txBox="1">
            <a:spLocks noChangeArrowheads="1"/>
          </p:cNvSpPr>
          <p:nvPr/>
        </p:nvSpPr>
        <p:spPr>
          <a:xfrm>
            <a:off x="6095999" y="1921639"/>
            <a:ext cx="5652656" cy="3944911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txBody>
          <a:bodyPr lIns="252000" tIns="252000" rIns="252000" bIns="252000" anchor="t" anchorCtr="0"/>
          <a:lstStyle>
            <a:lvl1pPr marL="228600" indent="-228600" algn="l" rtl="0" eaLnBrk="0" fontAlgn="base" hangingPunct="0">
              <a:spcBef>
                <a:spcPts val="9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4572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58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pt-BR" sz="1400" dirty="0">
                <a:solidFill>
                  <a:srgbClr val="00B0F0"/>
                </a:solidFill>
              </a:rPr>
              <a:t>Na conexão  2 :</a:t>
            </a:r>
          </a:p>
          <a:p>
            <a:pPr>
              <a:spcBef>
                <a:spcPts val="300"/>
              </a:spcBef>
            </a:pPr>
            <a:r>
              <a:rPr lang="pt-BR" sz="1400" dirty="0">
                <a:solidFill>
                  <a:srgbClr val="00B0F0"/>
                </a:solidFill>
              </a:rPr>
              <a:t>Conecte no banco e execute:</a:t>
            </a:r>
            <a:endParaRPr lang="pt-BR" sz="14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pt-BR" sz="1050" dirty="0">
                <a:solidFill>
                  <a:schemeClr val="bg1"/>
                </a:solidFill>
              </a:rPr>
              <a:t>SQL&gt; </a:t>
            </a:r>
            <a:r>
              <a:rPr lang="pt-BR" sz="1050" dirty="0">
                <a:solidFill>
                  <a:srgbClr val="FFFF00"/>
                </a:solidFill>
              </a:rPr>
              <a:t>shutdown </a:t>
            </a:r>
            <a:r>
              <a:rPr lang="pt-BR" sz="1050" dirty="0" err="1">
                <a:solidFill>
                  <a:srgbClr val="FFFF00"/>
                </a:solidFill>
              </a:rPr>
              <a:t>immediate</a:t>
            </a:r>
            <a:r>
              <a:rPr lang="pt-BR" sz="1050" dirty="0">
                <a:solidFill>
                  <a:srgbClr val="FFFF00"/>
                </a:solidFill>
              </a:rPr>
              <a:t>;</a:t>
            </a:r>
            <a:endParaRPr lang="pt-BR" sz="105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100" dirty="0">
                <a:solidFill>
                  <a:schemeClr val="bg1"/>
                </a:solidFill>
              </a:rPr>
              <a:t>Database closed.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100" dirty="0">
                <a:solidFill>
                  <a:schemeClr val="bg1"/>
                </a:solidFill>
              </a:rPr>
              <a:t>Database dismounted.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100" dirty="0">
                <a:solidFill>
                  <a:schemeClr val="bg1"/>
                </a:solidFill>
              </a:rPr>
              <a:t>ORACLE instance shut down.</a:t>
            </a:r>
            <a:endParaRPr lang="en-US" dirty="0">
              <a:solidFill>
                <a:schemeClr val="bg1"/>
              </a:solidFill>
            </a:endParaRPr>
          </a:p>
          <a:p>
            <a:pPr>
              <a:spcBef>
                <a:spcPts val="300"/>
              </a:spcBef>
            </a:pPr>
            <a:r>
              <a:rPr lang="en-US" dirty="0">
                <a:solidFill>
                  <a:srgbClr val="00B0F0"/>
                </a:solidFill>
              </a:rPr>
              <a:t>Observe a </a:t>
            </a:r>
            <a:r>
              <a:rPr lang="en-US" dirty="0" err="1">
                <a:solidFill>
                  <a:srgbClr val="00B0F0"/>
                </a:solidFill>
              </a:rPr>
              <a:t>movimentação</a:t>
            </a:r>
            <a:r>
              <a:rPr lang="en-US" dirty="0">
                <a:solidFill>
                  <a:srgbClr val="00B0F0"/>
                </a:solidFill>
              </a:rPr>
              <a:t> do log </a:t>
            </a:r>
            <a:r>
              <a:rPr lang="en-US" dirty="0" err="1">
                <a:solidFill>
                  <a:srgbClr val="00B0F0"/>
                </a:solidFill>
              </a:rPr>
              <a:t>durante</a:t>
            </a:r>
            <a:r>
              <a:rPr lang="en-US" dirty="0">
                <a:solidFill>
                  <a:srgbClr val="00B0F0"/>
                </a:solidFill>
              </a:rPr>
              <a:t> a </a:t>
            </a:r>
            <a:r>
              <a:rPr lang="en-US" dirty="0" err="1">
                <a:solidFill>
                  <a:srgbClr val="00B0F0"/>
                </a:solidFill>
              </a:rPr>
              <a:t>execução</a:t>
            </a:r>
            <a:r>
              <a:rPr lang="en-US" dirty="0">
                <a:solidFill>
                  <a:srgbClr val="00B0F0"/>
                </a:solidFill>
              </a:rPr>
              <a:t>.</a:t>
            </a:r>
            <a:endParaRPr lang="en-US" sz="1100" dirty="0">
              <a:solidFill>
                <a:srgbClr val="00B0F0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pt-BR" sz="1100" dirty="0">
                <a:solidFill>
                  <a:schemeClr val="bg1"/>
                </a:solidFill>
              </a:rPr>
              <a:t>SQL&gt; </a:t>
            </a:r>
            <a:r>
              <a:rPr lang="pt-BR" sz="1100" dirty="0">
                <a:solidFill>
                  <a:srgbClr val="FFFF00"/>
                </a:solidFill>
              </a:rPr>
              <a:t> startup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100" dirty="0">
                <a:solidFill>
                  <a:schemeClr val="bg1"/>
                </a:solidFill>
              </a:rPr>
              <a:t>ORACLE instance started.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100" dirty="0">
                <a:solidFill>
                  <a:schemeClr val="bg1"/>
                </a:solidFill>
              </a:rPr>
              <a:t>Total System Global Area  629145600 bytes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100" dirty="0">
                <a:solidFill>
                  <a:schemeClr val="bg1"/>
                </a:solidFill>
              </a:rPr>
              <a:t>Fixed Size     8623832 bytes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100" dirty="0">
                <a:solidFill>
                  <a:schemeClr val="bg1"/>
                </a:solidFill>
              </a:rPr>
              <a:t>Variable Size   515901736 bytes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100" dirty="0">
                <a:solidFill>
                  <a:schemeClr val="bg1"/>
                </a:solidFill>
              </a:rPr>
              <a:t>Database Buffers   96468992 bytes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100" dirty="0">
                <a:solidFill>
                  <a:schemeClr val="bg1"/>
                </a:solidFill>
              </a:rPr>
              <a:t>Redo Buffers     8151040 bytes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100" dirty="0">
                <a:solidFill>
                  <a:schemeClr val="bg1"/>
                </a:solidFill>
              </a:rPr>
              <a:t>Database mounted.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100" dirty="0">
                <a:solidFill>
                  <a:schemeClr val="bg1"/>
                </a:solidFill>
              </a:rPr>
              <a:t>Database opened.</a:t>
            </a:r>
          </a:p>
          <a:p>
            <a:pPr marL="0" indent="0">
              <a:spcBef>
                <a:spcPts val="300"/>
              </a:spcBef>
              <a:buNone/>
            </a:pPr>
            <a:endParaRPr lang="pt-BR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endParaRPr lang="pt-BR" sz="14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endParaRPr lang="pt-BR" sz="14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endParaRPr lang="pt-BR" sz="1400" dirty="0">
              <a:solidFill>
                <a:schemeClr val="bg1"/>
              </a:solidFill>
            </a:endParaRPr>
          </a:p>
          <a:p>
            <a:pPr marL="0" indent="0">
              <a:spcBef>
                <a:spcPts val="300"/>
              </a:spcBef>
              <a:buNone/>
            </a:pPr>
            <a:endParaRPr lang="en-BR" sz="1400" dirty="0">
              <a:solidFill>
                <a:schemeClr val="bg1"/>
              </a:solidFill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1235BD4-F3D5-2642-8315-140649216C5A}"/>
              </a:ext>
            </a:extLst>
          </p:cNvPr>
          <p:cNvSpPr txBox="1">
            <a:spLocks noChangeArrowheads="1"/>
          </p:cNvSpPr>
          <p:nvPr/>
        </p:nvSpPr>
        <p:spPr>
          <a:xfrm>
            <a:off x="3843998" y="991449"/>
            <a:ext cx="4541720" cy="806109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txBody>
          <a:bodyPr lIns="252000" tIns="252000" rIns="252000" bIns="252000" anchor="t" anchorCtr="0"/>
          <a:lstStyle>
            <a:lvl1pPr marL="228600" indent="-228600" algn="l" rtl="0" eaLnBrk="0" fontAlgn="base" hangingPunct="0">
              <a:spcBef>
                <a:spcPts val="9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4572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58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</a:pPr>
            <a:r>
              <a:rPr lang="pt-BR" sz="1400" dirty="0">
                <a:solidFill>
                  <a:schemeClr val="bg1"/>
                </a:solidFill>
              </a:rPr>
              <a:t>Abra duas conexões no servidor de LAB.</a:t>
            </a:r>
          </a:p>
          <a:p>
            <a:pPr>
              <a:spcBef>
                <a:spcPts val="300"/>
              </a:spcBef>
            </a:pPr>
            <a:r>
              <a:rPr lang="pt-BR" sz="1400" dirty="0">
                <a:solidFill>
                  <a:schemeClr val="bg1"/>
                </a:solidFill>
              </a:rPr>
              <a:t>Faça </a:t>
            </a:r>
            <a:r>
              <a:rPr lang="pt-BR" sz="1400" dirty="0" err="1">
                <a:solidFill>
                  <a:schemeClr val="bg1"/>
                </a:solidFill>
              </a:rPr>
              <a:t>sudo</a:t>
            </a:r>
            <a:r>
              <a:rPr lang="pt-BR" sz="1400" dirty="0">
                <a:solidFill>
                  <a:schemeClr val="bg1"/>
                </a:solidFill>
              </a:rPr>
              <a:t> para o usuário do banco.</a:t>
            </a:r>
          </a:p>
          <a:p>
            <a:pPr marL="0" indent="0">
              <a:spcBef>
                <a:spcPts val="300"/>
              </a:spcBef>
              <a:buNone/>
            </a:pPr>
            <a:endParaRPr lang="en-B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29968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6D9661E9-1AFA-ED43-B3BD-33E616F444D2}"/>
              </a:ext>
            </a:extLst>
          </p:cNvPr>
          <p:cNvSpPr txBox="1">
            <a:spLocks/>
          </p:cNvSpPr>
          <p:nvPr/>
        </p:nvSpPr>
        <p:spPr>
          <a:xfrm>
            <a:off x="-298027" y="191270"/>
            <a:ext cx="11371812" cy="5082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 fontScale="92500" lnSpcReduction="10000"/>
          </a:bodyPr>
          <a:lstStyle>
            <a:lvl1pPr marL="0" marR="0" indent="0" algn="l" defTabSz="12192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FF462C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IBM Plex Sans"/>
              </a:defRPr>
            </a:lvl1pPr>
            <a:lvl2pPr marL="0" marR="0" indent="0" algn="l" defTabSz="12192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EB563C"/>
                </a:solidFill>
                <a:uFillTx/>
                <a:latin typeface="+mn-lt"/>
                <a:ea typeface="+mn-ea"/>
                <a:cs typeface="+mn-cs"/>
                <a:sym typeface="IBM Plex Sans"/>
              </a:defRPr>
            </a:lvl2pPr>
            <a:lvl3pPr marL="0" marR="0" indent="0" algn="l" defTabSz="12192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EB563C"/>
                </a:solidFill>
                <a:uFillTx/>
                <a:latin typeface="+mn-lt"/>
                <a:ea typeface="+mn-ea"/>
                <a:cs typeface="+mn-cs"/>
                <a:sym typeface="IBM Plex Sans"/>
              </a:defRPr>
            </a:lvl3pPr>
            <a:lvl4pPr marL="0" marR="0" indent="0" algn="l" defTabSz="12192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EB563C"/>
                </a:solidFill>
                <a:uFillTx/>
                <a:latin typeface="+mn-lt"/>
                <a:ea typeface="+mn-ea"/>
                <a:cs typeface="+mn-cs"/>
                <a:sym typeface="IBM Plex Sans"/>
              </a:defRPr>
            </a:lvl4pPr>
            <a:lvl5pPr marL="0" marR="0" indent="0" algn="l" defTabSz="12192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EB563C"/>
                </a:solidFill>
                <a:uFillTx/>
                <a:latin typeface="+mn-lt"/>
                <a:ea typeface="+mn-ea"/>
                <a:cs typeface="+mn-cs"/>
                <a:sym typeface="IBM Plex Sans"/>
              </a:defRPr>
            </a:lvl5pPr>
            <a:lvl6pPr marL="0" marR="0" indent="0" algn="l" defTabSz="12192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EB563C"/>
                </a:solidFill>
                <a:uFillTx/>
                <a:latin typeface="+mn-lt"/>
                <a:ea typeface="+mn-ea"/>
                <a:cs typeface="+mn-cs"/>
                <a:sym typeface="IBM Plex Sans"/>
              </a:defRPr>
            </a:lvl6pPr>
            <a:lvl7pPr marL="0" marR="0" indent="0" algn="l" defTabSz="12192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EB563C"/>
                </a:solidFill>
                <a:uFillTx/>
                <a:latin typeface="+mn-lt"/>
                <a:ea typeface="+mn-ea"/>
                <a:cs typeface="+mn-cs"/>
                <a:sym typeface="IBM Plex Sans"/>
              </a:defRPr>
            </a:lvl7pPr>
            <a:lvl8pPr marL="0" marR="0" indent="0" algn="l" defTabSz="12192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EB563C"/>
                </a:solidFill>
                <a:uFillTx/>
                <a:latin typeface="+mn-lt"/>
                <a:ea typeface="+mn-ea"/>
                <a:cs typeface="+mn-cs"/>
                <a:sym typeface="IBM Plex Sans"/>
              </a:defRPr>
            </a:lvl8pPr>
            <a:lvl9pPr marL="0" marR="0" indent="0" algn="l" defTabSz="12192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EB563C"/>
                </a:solidFill>
                <a:uFillTx/>
                <a:latin typeface="+mn-lt"/>
                <a:ea typeface="+mn-ea"/>
                <a:cs typeface="+mn-cs"/>
                <a:sym typeface="IBM Plex Sans"/>
              </a:defRPr>
            </a:lvl9pPr>
          </a:lstStyle>
          <a:p>
            <a:pPr indent="457200" algn="ctr">
              <a:lnSpc>
                <a:spcPct val="107000"/>
              </a:lnSpc>
              <a:spcAft>
                <a:spcPts val="800"/>
              </a:spcAft>
            </a:pPr>
            <a:r>
              <a:rPr lang="en-US" sz="3600" b="1" kern="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MAXIMO – Fila / SLA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7957CB5-3DED-AD4E-B6D7-4F5757CF7F22}"/>
              </a:ext>
            </a:extLst>
          </p:cNvPr>
          <p:cNvCxnSpPr>
            <a:cxnSpLocks/>
          </p:cNvCxnSpPr>
          <p:nvPr/>
        </p:nvCxnSpPr>
        <p:spPr>
          <a:xfrm>
            <a:off x="6227180" y="4861679"/>
            <a:ext cx="405113" cy="4163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405228A-6421-ED4B-B2F9-68D8F50BA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580" y="1003300"/>
            <a:ext cx="6794500" cy="4851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5B2FBB6-6B78-9A48-9A0E-C00BFC48FEF9}"/>
              </a:ext>
            </a:extLst>
          </p:cNvPr>
          <p:cNvSpPr/>
          <p:nvPr/>
        </p:nvSpPr>
        <p:spPr>
          <a:xfrm>
            <a:off x="4438782" y="1003300"/>
            <a:ext cx="1077685" cy="651627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6000" tIns="96000" rIns="96000" bIns="96000" numCol="1" spcCol="38100" rtlCol="0" anchor="t">
            <a:spAutoFit/>
          </a:bodyPr>
          <a:lstStyle/>
          <a:p>
            <a:pPr marL="0" marR="0" indent="0" algn="l" defTabSz="182928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BR" sz="3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599E93-7D88-3D49-98B9-6E934FCDF3FB}"/>
              </a:ext>
            </a:extLst>
          </p:cNvPr>
          <p:cNvSpPr txBox="1"/>
          <p:nvPr/>
        </p:nvSpPr>
        <p:spPr>
          <a:xfrm>
            <a:off x="7033080" y="1028347"/>
            <a:ext cx="5182732" cy="4247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8" tIns="121918" rIns="121918" bIns="121918" numCol="1" spcCol="38100" rtlCol="0" anchor="t">
            <a:spAutoFit/>
          </a:bodyPr>
          <a:lstStyle/>
          <a:p>
            <a:pPr marL="342900" marR="0" indent="-342900" algn="l" defTabSz="182928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BR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Dar preferência aos chamados </a:t>
            </a:r>
            <a:r>
              <a:rPr kumimoji="0" lang="en-BR" sz="2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escalados</a:t>
            </a:r>
            <a:r>
              <a:rPr kumimoji="0" lang="en-BR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(cobrados pelo ISM)</a:t>
            </a:r>
            <a:br>
              <a:rPr kumimoji="0" lang="en-BR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</a:br>
            <a:endParaRPr kumimoji="0" lang="en-BR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342900" marR="0" indent="-342900" algn="l" defTabSz="182928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BR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342900" marR="0" indent="-342900" algn="l" defTabSz="182928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BR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Sem chamado escalado, de preferência aos chamados </a:t>
            </a:r>
            <a:r>
              <a:rPr kumimoji="0" lang="en-BR" sz="20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NÃO vencidos</a:t>
            </a:r>
            <a:r>
              <a:rPr kumimoji="0" lang="en-BR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:</a:t>
            </a:r>
          </a:p>
          <a:p>
            <a:pPr marL="342900" marR="0" indent="-342900" algn="l" defTabSz="182928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BR" sz="2000" dirty="0">
              <a:solidFill>
                <a:schemeClr val="bg1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marR="0" algn="l" defTabSz="182928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BR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</a:p>
          <a:p>
            <a:pPr marL="800100" lvl="1" indent="-342900" defTabSz="1829286" hangingPunct="0">
              <a:buFont typeface="Arial" panose="020B0604020202020204" pitchFamily="34" charset="0"/>
              <a:buChar char="•"/>
            </a:pPr>
            <a:r>
              <a:rPr kumimoji="0" lang="en-BR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Usar filtro no </a:t>
            </a:r>
            <a:r>
              <a:rPr lang="en-BR" sz="20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rPr>
              <a:t>“</a:t>
            </a:r>
            <a:r>
              <a:rPr lang="en-BR" sz="2000" i="1" dirty="0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rPr>
              <a:t>Target Finish</a:t>
            </a:r>
            <a:r>
              <a:rPr lang="en-BR" sz="20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rPr>
              <a:t>” – maior que a data atual.</a:t>
            </a:r>
          </a:p>
          <a:p>
            <a:pPr marL="800100" lvl="1" indent="-342900" defTabSz="1829286" hangingPunct="0">
              <a:buFont typeface="Arial" panose="020B0604020202020204" pitchFamily="34" charset="0"/>
              <a:buChar char="•"/>
            </a:pPr>
            <a:r>
              <a:rPr kumimoji="0" lang="en-BR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Filtrar por </a:t>
            </a:r>
            <a:r>
              <a:rPr kumimoji="0" lang="en-BR" sz="2000" b="0" i="1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INPROG + QUEUE</a:t>
            </a:r>
          </a:p>
          <a:p>
            <a:pPr marL="800100" lvl="1" indent="-342900" defTabSz="1829286" hangingPunct="0">
              <a:buFont typeface="Arial" panose="020B0604020202020204" pitchFamily="34" charset="0"/>
              <a:buChar char="•"/>
            </a:pPr>
            <a:r>
              <a:rPr lang="en-BR" sz="2000" dirty="0">
                <a:solidFill>
                  <a:schemeClr val="bg1"/>
                </a:solidFill>
                <a:sym typeface="Helvetica"/>
              </a:rPr>
              <a:t>Ordenar por “</a:t>
            </a:r>
            <a:r>
              <a:rPr lang="en-BR" sz="2000" i="1" dirty="0">
                <a:solidFill>
                  <a:schemeClr val="bg1"/>
                </a:solidFill>
                <a:sym typeface="Helvetica"/>
              </a:rPr>
              <a:t>Target Finish</a:t>
            </a:r>
            <a:r>
              <a:rPr lang="en-BR" sz="2000" dirty="0">
                <a:solidFill>
                  <a:schemeClr val="bg1"/>
                </a:solidFill>
                <a:sym typeface="Helvetica"/>
              </a:rPr>
              <a:t>”</a:t>
            </a:r>
          </a:p>
          <a:p>
            <a:pPr marL="800100" lvl="1" indent="-342900" defTabSz="1829286" hangingPunct="0">
              <a:buFont typeface="Arial" panose="020B0604020202020204" pitchFamily="34" charset="0"/>
              <a:buChar char="•"/>
            </a:pPr>
            <a:endParaRPr kumimoji="0" lang="en-BR" sz="2000" b="0" i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625234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F4365E-30BC-469B-89A4-42570E7D0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515" y="255524"/>
            <a:ext cx="10636723" cy="508259"/>
          </a:xfrm>
        </p:spPr>
        <p:txBody>
          <a:bodyPr>
            <a:normAutofit/>
          </a:bodyPr>
          <a:lstStyle/>
          <a:p>
            <a:pPr marL="0" marR="0" indent="4572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MAXIMO - </a:t>
            </a:r>
            <a:r>
              <a:rPr lang="en-US" sz="3200" b="1" dirty="0" err="1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Importante</a:t>
            </a:r>
            <a:r>
              <a:rPr lang="en-US" sz="3200" b="1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b="1" dirty="0" err="1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sobre</a:t>
            </a:r>
            <a:r>
              <a:rPr lang="en-US" sz="3200" b="1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IN/SR</a:t>
            </a:r>
            <a:endParaRPr lang="en-US" sz="360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1F2953F6-6B95-6148-AF1A-8A951A20D800}"/>
              </a:ext>
            </a:extLst>
          </p:cNvPr>
          <p:cNvSpPr txBox="1">
            <a:spLocks noChangeArrowheads="1"/>
          </p:cNvSpPr>
          <p:nvPr/>
        </p:nvSpPr>
        <p:spPr>
          <a:xfrm>
            <a:off x="1679550" y="885955"/>
            <a:ext cx="8552470" cy="2543046"/>
          </a:xfrm>
          <a:prstGeom prst="rect">
            <a:avLst/>
          </a:prstGeom>
          <a:noFill/>
          <a:effectLst/>
        </p:spPr>
        <p:txBody>
          <a:bodyPr lIns="252000" tIns="252000" rIns="252000" bIns="252000" anchor="ctr" anchorCtr="0"/>
          <a:lstStyle>
            <a:lvl1pPr marL="228600" indent="-228600" algn="l" rtl="0" eaLnBrk="0" fontAlgn="base" hangingPunct="0">
              <a:spcBef>
                <a:spcPts val="9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4572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58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endParaRPr lang="pt-BR" altLang="en-GB" sz="1400" b="1" dirty="0">
              <a:solidFill>
                <a:schemeClr val="accent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eaLnBrk="1" hangingPunct="1"/>
            <a:r>
              <a:rPr lang="pt-BR" altLang="en-GB" sz="14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Não usar status REJECT.. usar RESOLVED para fechar um chamado.</a:t>
            </a:r>
          </a:p>
          <a:p>
            <a:pPr eaLnBrk="1" hangingPunct="1"/>
            <a:r>
              <a:rPr lang="pt-BR" altLang="en-GB" sz="14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NÃO colocar em SLAHOLD com informação sobre “</a:t>
            </a:r>
            <a:r>
              <a:rPr lang="pt-BR" altLang="en-GB" sz="1400" b="1" i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aguardar horário comercial</a:t>
            </a:r>
            <a:r>
              <a:rPr lang="pt-BR" altLang="en-GB" sz="14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”.</a:t>
            </a:r>
          </a:p>
          <a:p>
            <a:pPr eaLnBrk="1" hangingPunct="1"/>
            <a:r>
              <a:rPr lang="pt-BR" altLang="en-GB" sz="14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Nunca colocar senha em logs de chamados(FALHA DE SEGURANÇA). </a:t>
            </a:r>
          </a:p>
          <a:p>
            <a:pPr lvl="1" eaLnBrk="1" hangingPunct="1"/>
            <a:r>
              <a:rPr lang="pt-BR" altLang="en-GB" sz="14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Enviar via </a:t>
            </a:r>
            <a:r>
              <a:rPr lang="pt-BR" altLang="en-GB" sz="1400" b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email</a:t>
            </a:r>
            <a:r>
              <a:rPr lang="pt-BR" altLang="en-GB" sz="14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a senha para o solicitante/dono do usuário.</a:t>
            </a:r>
          </a:p>
          <a:p>
            <a:pPr eaLnBrk="1" hangingPunct="1"/>
            <a:r>
              <a:rPr lang="pt-BR" altLang="en-GB" sz="14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Colocar no chamado evidências da ação executada:</a:t>
            </a:r>
          </a:p>
          <a:p>
            <a:pPr lvl="1" eaLnBrk="1" hangingPunct="1"/>
            <a:r>
              <a:rPr lang="pt-BR" altLang="en-GB" sz="14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Evidencia de espaço utilizado em </a:t>
            </a:r>
            <a:r>
              <a:rPr lang="pt-BR" altLang="en-GB" sz="1400" b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filesystem</a:t>
            </a:r>
            <a:r>
              <a:rPr lang="pt-BR" altLang="en-GB" sz="14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/ </a:t>
            </a:r>
            <a:r>
              <a:rPr lang="pt-BR" altLang="en-GB" sz="1400" b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tablespaces</a:t>
            </a:r>
            <a:r>
              <a:rPr lang="pt-BR" altLang="en-GB" sz="14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e etc.</a:t>
            </a:r>
          </a:p>
          <a:p>
            <a:pPr lvl="1" eaLnBrk="1" hangingPunct="1"/>
            <a:r>
              <a:rPr lang="pt-BR" altLang="en-GB" sz="14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Evidencia do </a:t>
            </a:r>
            <a:r>
              <a:rPr lang="pt-BR" altLang="en-GB" sz="1400" b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checklist</a:t>
            </a:r>
            <a:r>
              <a:rPr lang="pt-BR" altLang="en-GB" sz="14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do banco / </a:t>
            </a:r>
            <a:r>
              <a:rPr lang="pt-BR" altLang="en-GB" sz="1400" b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listener</a:t>
            </a:r>
            <a:r>
              <a:rPr lang="pt-BR" altLang="en-GB" sz="14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lvl="1" eaLnBrk="1" hangingPunct="1"/>
            <a:r>
              <a:rPr lang="pt-BR" altLang="en-GB" sz="14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etc...</a:t>
            </a:r>
          </a:p>
          <a:p>
            <a:pPr lvl="1" eaLnBrk="1" hangingPunct="1"/>
            <a:endParaRPr lang="pt-BR" altLang="en-GB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eaLnBrk="1" hangingPunct="1">
              <a:buNone/>
            </a:pPr>
            <a:r>
              <a:rPr lang="pt-BR" altLang="en-GB" sz="14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br>
              <a:rPr lang="pt-BR" altLang="pt-BR" sz="1400" dirty="0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endParaRPr lang="pt-BR" altLang="pt-BR" sz="1100" dirty="0">
              <a:solidFill>
                <a:schemeClr val="accent2">
                  <a:lumMod val="7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6C76CB-878A-D340-AE6A-E448717D4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575" y="3256646"/>
            <a:ext cx="9622420" cy="30157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FF418DA-827C-9748-BAF8-51A5548039EA}"/>
              </a:ext>
            </a:extLst>
          </p:cNvPr>
          <p:cNvSpPr/>
          <p:nvPr/>
        </p:nvSpPr>
        <p:spPr>
          <a:xfrm>
            <a:off x="1169043" y="5451677"/>
            <a:ext cx="9597952" cy="320474"/>
          </a:xfrm>
          <a:prstGeom prst="rect">
            <a:avLst/>
          </a:prstGeom>
          <a:noFill/>
          <a:ln w="57150" cap="flat">
            <a:solidFill>
              <a:srgbClr val="FFFF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6000" tIns="96000" rIns="96000" bIns="96000" numCol="1" spcCol="38100" rtlCol="0" anchor="t">
            <a:spAutoFit/>
          </a:bodyPr>
          <a:lstStyle/>
          <a:p>
            <a:pPr marL="0" marR="0" indent="0" algn="l" defTabSz="182928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BR" sz="3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52992480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22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6D9661E9-1AFA-ED43-B3BD-33E616F444D2}"/>
              </a:ext>
            </a:extLst>
          </p:cNvPr>
          <p:cNvSpPr txBox="1">
            <a:spLocks/>
          </p:cNvSpPr>
          <p:nvPr/>
        </p:nvSpPr>
        <p:spPr>
          <a:xfrm>
            <a:off x="-124601" y="0"/>
            <a:ext cx="11371812" cy="5082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 fontScale="92500" lnSpcReduction="10000"/>
          </a:bodyPr>
          <a:lstStyle>
            <a:lvl1pPr marL="0" marR="0" indent="0" algn="l" defTabSz="12192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FF462C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IBM Plex Sans"/>
              </a:defRPr>
            </a:lvl1pPr>
            <a:lvl2pPr marL="0" marR="0" indent="0" algn="l" defTabSz="12192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EB563C"/>
                </a:solidFill>
                <a:uFillTx/>
                <a:latin typeface="+mn-lt"/>
                <a:ea typeface="+mn-ea"/>
                <a:cs typeface="+mn-cs"/>
                <a:sym typeface="IBM Plex Sans"/>
              </a:defRPr>
            </a:lvl2pPr>
            <a:lvl3pPr marL="0" marR="0" indent="0" algn="l" defTabSz="12192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EB563C"/>
                </a:solidFill>
                <a:uFillTx/>
                <a:latin typeface="+mn-lt"/>
                <a:ea typeface="+mn-ea"/>
                <a:cs typeface="+mn-cs"/>
                <a:sym typeface="IBM Plex Sans"/>
              </a:defRPr>
            </a:lvl3pPr>
            <a:lvl4pPr marL="0" marR="0" indent="0" algn="l" defTabSz="12192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EB563C"/>
                </a:solidFill>
                <a:uFillTx/>
                <a:latin typeface="+mn-lt"/>
                <a:ea typeface="+mn-ea"/>
                <a:cs typeface="+mn-cs"/>
                <a:sym typeface="IBM Plex Sans"/>
              </a:defRPr>
            </a:lvl4pPr>
            <a:lvl5pPr marL="0" marR="0" indent="0" algn="l" defTabSz="12192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EB563C"/>
                </a:solidFill>
                <a:uFillTx/>
                <a:latin typeface="+mn-lt"/>
                <a:ea typeface="+mn-ea"/>
                <a:cs typeface="+mn-cs"/>
                <a:sym typeface="IBM Plex Sans"/>
              </a:defRPr>
            </a:lvl5pPr>
            <a:lvl6pPr marL="0" marR="0" indent="0" algn="l" defTabSz="12192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EB563C"/>
                </a:solidFill>
                <a:uFillTx/>
                <a:latin typeface="+mn-lt"/>
                <a:ea typeface="+mn-ea"/>
                <a:cs typeface="+mn-cs"/>
                <a:sym typeface="IBM Plex Sans"/>
              </a:defRPr>
            </a:lvl6pPr>
            <a:lvl7pPr marL="0" marR="0" indent="0" algn="l" defTabSz="12192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EB563C"/>
                </a:solidFill>
                <a:uFillTx/>
                <a:latin typeface="+mn-lt"/>
                <a:ea typeface="+mn-ea"/>
                <a:cs typeface="+mn-cs"/>
                <a:sym typeface="IBM Plex Sans"/>
              </a:defRPr>
            </a:lvl7pPr>
            <a:lvl8pPr marL="0" marR="0" indent="0" algn="l" defTabSz="12192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EB563C"/>
                </a:solidFill>
                <a:uFillTx/>
                <a:latin typeface="+mn-lt"/>
                <a:ea typeface="+mn-ea"/>
                <a:cs typeface="+mn-cs"/>
                <a:sym typeface="IBM Plex Sans"/>
              </a:defRPr>
            </a:lvl8pPr>
            <a:lvl9pPr marL="0" marR="0" indent="0" algn="l" defTabSz="12192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EB563C"/>
                </a:solidFill>
                <a:uFillTx/>
                <a:latin typeface="+mn-lt"/>
                <a:ea typeface="+mn-ea"/>
                <a:cs typeface="+mn-cs"/>
                <a:sym typeface="IBM Plex Sans"/>
              </a:defRPr>
            </a:lvl9pPr>
          </a:lstStyle>
          <a:p>
            <a:pPr indent="457200" algn="ctr">
              <a:lnSpc>
                <a:spcPct val="107000"/>
              </a:lnSpc>
              <a:spcAft>
                <a:spcPts val="800"/>
              </a:spcAft>
            </a:pPr>
            <a:r>
              <a:rPr lang="en-US" sz="3600" b="1" kern="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MAXIMO - </a:t>
            </a:r>
            <a:r>
              <a:rPr lang="en-US" sz="3600" b="1" kern="0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Verificando</a:t>
            </a:r>
            <a:r>
              <a:rPr lang="en-US" sz="3600" b="1" kern="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b="1" kern="0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cadastro</a:t>
            </a:r>
            <a:r>
              <a:rPr lang="en-US" sz="3600" b="1" kern="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 CI dos </a:t>
            </a:r>
            <a:r>
              <a:rPr lang="en-US" sz="3600" b="1" kern="0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bancos</a:t>
            </a:r>
            <a:r>
              <a:rPr lang="en-US" sz="3600" b="1" kern="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BF3128-8015-0246-916D-3EA2B67DD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2800" y="777235"/>
            <a:ext cx="6003559" cy="28617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23B80E-DD05-7A4B-9180-EDDDF5776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2843" y="4188095"/>
            <a:ext cx="7151752" cy="211432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E280640C-AAF1-4441-B7EE-874C10790041}"/>
              </a:ext>
            </a:extLst>
          </p:cNvPr>
          <p:cNvSpPr/>
          <p:nvPr/>
        </p:nvSpPr>
        <p:spPr>
          <a:xfrm>
            <a:off x="3788710" y="2069039"/>
            <a:ext cx="455748" cy="497475"/>
          </a:xfrm>
          <a:prstGeom prst="ellipse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6000" tIns="96000" rIns="96000" bIns="96000" numCol="1" spcCol="38100" rtlCol="0" anchor="t">
            <a:spAutoFit/>
          </a:bodyPr>
          <a:lstStyle/>
          <a:p>
            <a:pPr marL="0" marR="0" indent="0" algn="l" defTabSz="182928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BR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D25EAEA-5620-DF4F-910B-8F5E4FE954A6}"/>
              </a:ext>
            </a:extLst>
          </p:cNvPr>
          <p:cNvSpPr/>
          <p:nvPr/>
        </p:nvSpPr>
        <p:spPr>
          <a:xfrm>
            <a:off x="5723204" y="2096667"/>
            <a:ext cx="372796" cy="662138"/>
          </a:xfrm>
          <a:prstGeom prst="ellipse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6000" tIns="96000" rIns="96000" bIns="96000" numCol="1" spcCol="38100" rtlCol="0" anchor="t">
            <a:spAutoFit/>
          </a:bodyPr>
          <a:lstStyle/>
          <a:p>
            <a:pPr marL="0" marR="0" indent="0" algn="l" defTabSz="182928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BR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17AD450-C11E-654A-9A8A-0834D0B74F0F}"/>
              </a:ext>
            </a:extLst>
          </p:cNvPr>
          <p:cNvSpPr/>
          <p:nvPr/>
        </p:nvSpPr>
        <p:spPr>
          <a:xfrm>
            <a:off x="5109823" y="4199541"/>
            <a:ext cx="1661367" cy="662138"/>
          </a:xfrm>
          <a:prstGeom prst="ellipse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6000" tIns="96000" rIns="96000" bIns="96000" numCol="1" spcCol="38100" rtlCol="0" anchor="t">
            <a:spAutoFit/>
          </a:bodyPr>
          <a:lstStyle/>
          <a:p>
            <a:pPr marL="0" marR="0" indent="0" algn="l" defTabSz="182928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BR" dirty="0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rPr>
              <a:t>3 - filtros</a:t>
            </a:r>
            <a:endParaRPr kumimoji="0" lang="en-BR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A629D7E-A606-B74A-8C00-1938CDED989F}"/>
              </a:ext>
            </a:extLst>
          </p:cNvPr>
          <p:cNvCxnSpPr>
            <a:cxnSpLocks/>
            <a:stCxn id="16" idx="3"/>
          </p:cNvCxnSpPr>
          <p:nvPr/>
        </p:nvCxnSpPr>
        <p:spPr>
          <a:xfrm flipH="1">
            <a:off x="4224759" y="4764711"/>
            <a:ext cx="1128366" cy="5133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7957CB5-3DED-AD4E-B6D7-4F5757CF7F22}"/>
              </a:ext>
            </a:extLst>
          </p:cNvPr>
          <p:cNvCxnSpPr>
            <a:cxnSpLocks/>
          </p:cNvCxnSpPr>
          <p:nvPr/>
        </p:nvCxnSpPr>
        <p:spPr>
          <a:xfrm>
            <a:off x="6227180" y="4861679"/>
            <a:ext cx="405113" cy="4163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F390F98-3237-7446-ACBA-8E0F2722D751}"/>
              </a:ext>
            </a:extLst>
          </p:cNvPr>
          <p:cNvCxnSpPr>
            <a:cxnSpLocks/>
            <a:stCxn id="15" idx="3"/>
          </p:cNvCxnSpPr>
          <p:nvPr/>
        </p:nvCxnSpPr>
        <p:spPr>
          <a:xfrm flipH="1">
            <a:off x="5109823" y="2661837"/>
            <a:ext cx="667976" cy="1842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16C97A9-B36A-D243-A5ED-B9BBAB35A254}"/>
              </a:ext>
            </a:extLst>
          </p:cNvPr>
          <p:cNvCxnSpPr>
            <a:cxnSpLocks/>
            <a:stCxn id="14" idx="4"/>
          </p:cNvCxnSpPr>
          <p:nvPr/>
        </p:nvCxnSpPr>
        <p:spPr>
          <a:xfrm flipH="1">
            <a:off x="3649813" y="2566514"/>
            <a:ext cx="366771" cy="2795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326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64EEB-5E9A-4847-A15E-113224C83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515" y="255524"/>
            <a:ext cx="11372345" cy="604447"/>
          </a:xfrm>
        </p:spPr>
        <p:txBody>
          <a:bodyPr/>
          <a:lstStyle/>
          <a:p>
            <a:pPr algn="ctr"/>
            <a:r>
              <a:rPr lang="en-BR" b="1" dirty="0">
                <a:solidFill>
                  <a:srgbClr val="00B0F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UAT – Dicas – Histórico de senhas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21CF99-F856-3741-95B6-C9D27946C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40" y="1030670"/>
            <a:ext cx="7216218" cy="23983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C23CB7-EF77-E644-9574-BE0D555A9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045" y="4096587"/>
            <a:ext cx="7216218" cy="242470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028731-338F-294D-8034-F013E436EAE5}"/>
              </a:ext>
            </a:extLst>
          </p:cNvPr>
          <p:cNvCxnSpPr>
            <a:cxnSpLocks/>
          </p:cNvCxnSpPr>
          <p:nvPr/>
        </p:nvCxnSpPr>
        <p:spPr>
          <a:xfrm>
            <a:off x="6743700" y="2686050"/>
            <a:ext cx="1614488" cy="2286000"/>
          </a:xfrm>
          <a:prstGeom prst="straightConnector1">
            <a:avLst/>
          </a:prstGeom>
          <a:ln w="107950">
            <a:solidFill>
              <a:srgbClr val="FF000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648B555-0254-324D-B2D9-81ED8FC1C4BF}"/>
              </a:ext>
            </a:extLst>
          </p:cNvPr>
          <p:cNvSpPr txBox="1"/>
          <p:nvPr/>
        </p:nvSpPr>
        <p:spPr>
          <a:xfrm>
            <a:off x="7936090" y="1177903"/>
            <a:ext cx="4117846" cy="21852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8" tIns="121918" rIns="121918" bIns="121918" numCol="1" spcCol="38100" rtlCol="0" anchor="t">
            <a:spAutoFit/>
          </a:bodyPr>
          <a:lstStyle/>
          <a:p>
            <a:pPr marL="285750" marR="0" indent="-285750" algn="just" defTabSz="182928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BR" dirty="0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rPr>
              <a:t>Histórico de senhas aparece após expirar a visualização da senha.</a:t>
            </a:r>
          </a:p>
          <a:p>
            <a:pPr marL="285750" marR="0" indent="-285750" algn="just" defTabSz="182928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BR" dirty="0">
              <a:solidFill>
                <a:schemeClr val="bg1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marL="285750" marR="0" indent="-285750" algn="just" defTabSz="182928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BR" dirty="0">
              <a:solidFill>
                <a:schemeClr val="bg1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marL="285750" marR="0" indent="-285750" algn="just" defTabSz="182928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BR" dirty="0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rPr>
              <a:t>Se o usuário solitado  não funcionar, pode ser que o anterior funcione.</a:t>
            </a:r>
            <a:endParaRPr kumimoji="0" lang="en-BR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83868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754E90-74DD-AE43-B78F-AF8E878CE4D3}"/>
              </a:ext>
            </a:extLst>
          </p:cNvPr>
          <p:cNvSpPr txBox="1"/>
          <p:nvPr/>
        </p:nvSpPr>
        <p:spPr>
          <a:xfrm>
            <a:off x="11289" y="4363508"/>
            <a:ext cx="146078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06513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F4365E-30BC-469B-89A4-42570E7D0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515" y="255524"/>
            <a:ext cx="11372345" cy="508259"/>
          </a:xfrm>
        </p:spPr>
        <p:txBody>
          <a:bodyPr>
            <a:normAutofit/>
          </a:bodyPr>
          <a:lstStyle/>
          <a:p>
            <a:pPr marL="0" marR="0" indent="4572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dirty="0" err="1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Conexão</a:t>
            </a:r>
            <a:endParaRPr lang="en-US" sz="360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1014D6A7-4AE5-4172-ADB2-38CCCDDFA372}"/>
              </a:ext>
            </a:extLst>
          </p:cNvPr>
          <p:cNvSpPr txBox="1">
            <a:spLocks noChangeArrowheads="1"/>
          </p:cNvSpPr>
          <p:nvPr/>
        </p:nvSpPr>
        <p:spPr>
          <a:xfrm>
            <a:off x="4437522" y="1095767"/>
            <a:ext cx="7754478" cy="3156744"/>
          </a:xfrm>
          <a:prstGeom prst="rect">
            <a:avLst/>
          </a:prstGeom>
          <a:noFill/>
          <a:effectLst/>
        </p:spPr>
        <p:txBody>
          <a:bodyPr lIns="252000" tIns="252000" rIns="252000" bIns="252000" anchor="ctr" anchorCtr="0"/>
          <a:lstStyle>
            <a:lvl1pPr marL="228600" indent="-228600" algn="l" rtl="0" eaLnBrk="0" fontAlgn="base" hangingPunct="0">
              <a:spcBef>
                <a:spcPts val="9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4572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58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endParaRPr lang="pt-BR" altLang="en-GB" sz="1400" b="1" dirty="0">
              <a:solidFill>
                <a:schemeClr val="accent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eaLnBrk="1" hangingPunct="1">
              <a:buNone/>
            </a:pPr>
            <a:r>
              <a:rPr lang="pt-BR" altLang="en-GB" sz="1400" b="1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# Conexão no servidor</a:t>
            </a:r>
          </a:p>
          <a:p>
            <a:pPr marL="0" indent="0" eaLnBrk="1" hangingPunct="1">
              <a:spcBef>
                <a:spcPts val="300"/>
              </a:spcBef>
              <a:buNone/>
            </a:pPr>
            <a:r>
              <a:rPr lang="pt-BR" altLang="en-GB" sz="1200" dirty="0" err="1">
                <a:solidFill>
                  <a:srgbClr val="FFFF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ssh</a:t>
            </a:r>
            <a:r>
              <a:rPr lang="pt-BR" altLang="en-GB" sz="1200" dirty="0">
                <a:solidFill>
                  <a:srgbClr val="FFFF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-</a:t>
            </a:r>
            <a:r>
              <a:rPr lang="pt-BR" altLang="en-GB" sz="1200" dirty="0" err="1">
                <a:solidFill>
                  <a:srgbClr val="FFFF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</a:t>
            </a:r>
            <a:r>
              <a:rPr lang="pt-BR" altLang="en-GB" sz="1200" dirty="0">
                <a:solidFill>
                  <a:srgbClr val="FFFF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2222 teste2@9.25.31.131  </a:t>
            </a:r>
            <a:r>
              <a:rPr lang="pt-BR" altLang="en-GB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(ou via </a:t>
            </a:r>
            <a:r>
              <a:rPr lang="pt-BR" altLang="en-GB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putty</a:t>
            </a:r>
            <a:r>
              <a:rPr lang="pt-BR" altLang="en-GB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0" indent="0" eaLnBrk="1" hangingPunct="1">
              <a:spcBef>
                <a:spcPts val="300"/>
              </a:spcBef>
              <a:buNone/>
            </a:pPr>
            <a:r>
              <a:rPr lang="pt-BR" altLang="en-GB" sz="1200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teste2@9.25.31.131's </a:t>
            </a:r>
            <a:r>
              <a:rPr lang="pt-BR" altLang="en-GB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password</a:t>
            </a:r>
            <a:r>
              <a:rPr lang="pt-BR" altLang="en-GB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pt-BR" altLang="en-GB" sz="1200" dirty="0">
                <a:solidFill>
                  <a:srgbClr val="FFFF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XXXXXXX</a:t>
            </a:r>
            <a:endParaRPr lang="pt-BR" altLang="en-GB" sz="1200" dirty="0">
              <a:solidFill>
                <a:schemeClr val="bg2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eaLnBrk="1" hangingPunct="1">
              <a:spcBef>
                <a:spcPts val="300"/>
              </a:spcBef>
              <a:buNone/>
            </a:pPr>
            <a:r>
              <a:rPr lang="pt-BR" altLang="en-GB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Last</a:t>
            </a:r>
            <a:r>
              <a:rPr lang="pt-BR" altLang="en-GB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altLang="en-GB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login</a:t>
            </a:r>
            <a:r>
              <a:rPr lang="pt-BR" altLang="en-GB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pt-BR" altLang="en-GB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Wed</a:t>
            </a:r>
            <a:r>
              <a:rPr lang="pt-BR" altLang="en-GB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altLang="en-GB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Feb</a:t>
            </a:r>
            <a:r>
              <a:rPr lang="pt-BR" altLang="en-GB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2 10:03:11 2022 </a:t>
            </a:r>
            <a:r>
              <a:rPr lang="pt-BR" altLang="en-GB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pt-BR" altLang="en-GB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10.0.2.2  </a:t>
            </a:r>
          </a:p>
          <a:p>
            <a:pPr marL="0" indent="0" eaLnBrk="1" hangingPunct="1">
              <a:spcBef>
                <a:spcPts val="300"/>
              </a:spcBef>
              <a:buNone/>
            </a:pPr>
            <a:r>
              <a:rPr lang="pt-BR" altLang="en-GB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Welcome</a:t>
            </a:r>
            <a:r>
              <a:rPr lang="pt-BR" altLang="en-GB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altLang="en-GB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pt-BR" altLang="en-GB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Oracle Linux Server release 7.6 (GNU/Linux 4.14.35-1844.4.5.el7uek.x86_64)</a:t>
            </a:r>
          </a:p>
          <a:p>
            <a:pPr marL="0" indent="0" eaLnBrk="1" hangingPunct="1">
              <a:spcBef>
                <a:spcPts val="300"/>
              </a:spcBef>
              <a:buNone/>
            </a:pPr>
            <a:r>
              <a:rPr lang="pt-BR" altLang="en-GB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Oracle Linux </a:t>
            </a:r>
            <a:r>
              <a:rPr lang="pt-BR" altLang="en-GB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End-User</a:t>
            </a:r>
            <a:r>
              <a:rPr lang="pt-BR" altLang="en-GB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altLang="en-GB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License</a:t>
            </a:r>
            <a:r>
              <a:rPr lang="pt-BR" altLang="en-GB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altLang="en-GB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Agreement</a:t>
            </a:r>
            <a:r>
              <a:rPr lang="pt-BR" altLang="en-GB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altLang="en-GB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can</a:t>
            </a:r>
            <a:r>
              <a:rPr lang="pt-BR" altLang="en-GB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altLang="en-GB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be</a:t>
            </a:r>
            <a:r>
              <a:rPr lang="pt-BR" altLang="en-GB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altLang="en-GB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viewed</a:t>
            </a:r>
            <a:r>
              <a:rPr lang="pt-BR" altLang="en-GB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altLang="en-GB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here</a:t>
            </a:r>
            <a:r>
              <a:rPr lang="pt-BR" altLang="en-GB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 </a:t>
            </a:r>
          </a:p>
          <a:p>
            <a:pPr marL="0" indent="0" eaLnBrk="1" hangingPunct="1">
              <a:spcBef>
                <a:spcPts val="300"/>
              </a:spcBef>
              <a:buNone/>
            </a:pPr>
            <a:r>
              <a:rPr lang="pt-BR" altLang="en-GB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* /</a:t>
            </a:r>
            <a:r>
              <a:rPr lang="pt-BR" altLang="en-GB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usr</a:t>
            </a:r>
            <a:r>
              <a:rPr lang="pt-BR" altLang="en-GB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t-BR" altLang="en-GB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share</a:t>
            </a:r>
            <a:r>
              <a:rPr lang="pt-BR" altLang="en-GB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t-BR" altLang="en-GB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eula</a:t>
            </a:r>
            <a:r>
              <a:rPr lang="pt-BR" altLang="en-GB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t-BR" altLang="en-GB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eula.en_US</a:t>
            </a:r>
            <a:endParaRPr lang="pt-BR" altLang="en-GB" sz="1200" dirty="0">
              <a:solidFill>
                <a:schemeClr val="bg2">
                  <a:lumMod val="20000"/>
                  <a:lumOff val="8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eaLnBrk="1" hangingPunct="1">
              <a:spcBef>
                <a:spcPts val="300"/>
              </a:spcBef>
              <a:buNone/>
            </a:pPr>
            <a:r>
              <a:rPr lang="pt-BR" altLang="en-GB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 </a:t>
            </a:r>
            <a:r>
              <a:rPr lang="pt-BR" altLang="en-GB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additional</a:t>
            </a:r>
            <a:r>
              <a:rPr lang="pt-BR" altLang="en-GB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altLang="en-GB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packages</a:t>
            </a:r>
            <a:r>
              <a:rPr lang="pt-BR" altLang="en-GB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pt-BR" altLang="en-GB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updates</a:t>
            </a:r>
            <a:r>
              <a:rPr lang="pt-BR" altLang="en-GB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pt-BR" altLang="en-GB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documentation</a:t>
            </a:r>
            <a:r>
              <a:rPr lang="pt-BR" altLang="en-GB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altLang="en-GB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pt-BR" altLang="en-GB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altLang="en-GB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community</a:t>
            </a:r>
            <a:r>
              <a:rPr lang="pt-BR" altLang="en-GB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help, </a:t>
            </a:r>
            <a:r>
              <a:rPr lang="pt-BR" altLang="en-GB" sz="12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see</a:t>
            </a:r>
            <a:r>
              <a:rPr lang="pt-BR" altLang="en-GB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  </a:t>
            </a:r>
          </a:p>
          <a:p>
            <a:pPr marL="0" indent="0" eaLnBrk="1" hangingPunct="1">
              <a:spcBef>
                <a:spcPts val="300"/>
              </a:spcBef>
              <a:buNone/>
            </a:pPr>
            <a:r>
              <a:rPr lang="pt-BR" altLang="en-GB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* </a:t>
            </a:r>
            <a:r>
              <a:rPr lang="pt-BR" altLang="en-GB" sz="120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http://yum.oracle.com/</a:t>
            </a:r>
            <a:endParaRPr lang="pt-BR" altLang="en-GB" sz="1400" b="1" dirty="0">
              <a:solidFill>
                <a:srgbClr val="00B0F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eaLnBrk="1" hangingPunct="1">
              <a:buNone/>
            </a:pPr>
            <a:r>
              <a:rPr lang="pt-BR" altLang="en-GB" sz="1400" b="1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 Verifique usuário e grupos</a:t>
            </a:r>
          </a:p>
          <a:p>
            <a:pPr marL="0" indent="0" eaLnBrk="1" hangingPunct="1">
              <a:buNone/>
            </a:pPr>
            <a:r>
              <a:rPr lang="pt-BR" altLang="en-GB" sz="1400" dirty="0">
                <a:solidFill>
                  <a:srgbClr val="FFFF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id</a:t>
            </a:r>
          </a:p>
          <a:p>
            <a:pPr marL="0" indent="0" eaLnBrk="1" hangingPunct="1">
              <a:buNone/>
            </a:pPr>
            <a:r>
              <a:rPr lang="pt-BR" altLang="en-GB" sz="14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uid</a:t>
            </a:r>
            <a:r>
              <a:rPr lang="pt-BR" altLang="en-GB" sz="140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=54324(</a:t>
            </a:r>
            <a:r>
              <a:rPr lang="pt-BR" altLang="en-GB" sz="14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teste2</a:t>
            </a:r>
            <a:r>
              <a:rPr lang="pt-BR" altLang="en-GB" sz="140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 </a:t>
            </a:r>
            <a:r>
              <a:rPr lang="pt-BR" altLang="en-GB" sz="14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gid</a:t>
            </a:r>
            <a:r>
              <a:rPr lang="pt-BR" altLang="en-GB" sz="140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=54321(</a:t>
            </a:r>
            <a:r>
              <a:rPr lang="pt-BR" altLang="en-GB" sz="14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oinstall</a:t>
            </a:r>
            <a:r>
              <a:rPr lang="pt-BR" altLang="en-GB" sz="140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 </a:t>
            </a:r>
            <a:r>
              <a:rPr lang="pt-BR" altLang="en-GB" sz="14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groups</a:t>
            </a:r>
            <a:r>
              <a:rPr lang="pt-BR" altLang="en-GB" sz="140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=54321(</a:t>
            </a:r>
            <a:r>
              <a:rPr lang="pt-BR" altLang="en-GB" sz="14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oinstall</a:t>
            </a:r>
            <a:r>
              <a:rPr lang="pt-BR" altLang="en-GB" sz="140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),54322(</a:t>
            </a:r>
            <a:r>
              <a:rPr lang="pt-BR" altLang="en-GB" sz="14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dba</a:t>
            </a:r>
            <a:r>
              <a:rPr lang="pt-BR" altLang="en-GB" sz="140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),54331(</a:t>
            </a:r>
            <a:r>
              <a:rPr lang="pt-BR" altLang="en-GB" sz="1400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oraadmin</a:t>
            </a:r>
            <a:r>
              <a:rPr lang="pt-BR" altLang="en-GB" sz="1400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0" indent="0" eaLnBrk="1" hangingPunct="1">
              <a:buNone/>
            </a:pPr>
            <a:r>
              <a:rPr lang="pt-BR" altLang="en-GB" sz="14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br>
              <a:rPr lang="pt-BR" altLang="pt-BR" sz="1400" dirty="0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endParaRPr lang="pt-BR" altLang="pt-BR" sz="1100" dirty="0">
              <a:solidFill>
                <a:schemeClr val="accent2">
                  <a:lumMod val="7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3C937B-9153-0C4C-97B8-478CF3C15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122" y="2252560"/>
            <a:ext cx="3881753" cy="3718582"/>
          </a:xfrm>
          <a:prstGeom prst="rect">
            <a:avLst/>
          </a:prstGeom>
        </p:spPr>
      </p:pic>
      <p:sp>
        <p:nvSpPr>
          <p:cNvPr id="17" name="Rectangle 3">
            <a:extLst>
              <a:ext uri="{FF2B5EF4-FFF2-40B4-BE49-F238E27FC236}">
                <a16:creationId xmlns:a16="http://schemas.microsoft.com/office/drawing/2014/main" id="{DAA9DFCA-08D3-4349-8801-9ED60BC70863}"/>
              </a:ext>
            </a:extLst>
          </p:cNvPr>
          <p:cNvSpPr txBox="1">
            <a:spLocks noChangeArrowheads="1"/>
          </p:cNvSpPr>
          <p:nvPr/>
        </p:nvSpPr>
        <p:spPr>
          <a:xfrm>
            <a:off x="246122" y="1095766"/>
            <a:ext cx="2998883" cy="1092418"/>
          </a:xfrm>
          <a:prstGeom prst="rect">
            <a:avLst/>
          </a:prstGeom>
          <a:noFill/>
          <a:effectLst/>
        </p:spPr>
        <p:txBody>
          <a:bodyPr lIns="252000" tIns="252000" rIns="252000" bIns="252000" anchor="ctr" anchorCtr="0"/>
          <a:lstStyle>
            <a:lvl1pPr marL="228600" indent="-228600" algn="l" rtl="0" eaLnBrk="0" fontAlgn="base" hangingPunct="0">
              <a:spcBef>
                <a:spcPts val="9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4572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58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pt-BR" altLang="en-GB" sz="1400" b="1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# Conexão no servidor </a:t>
            </a:r>
            <a:r>
              <a:rPr lang="pt-BR" altLang="en-GB" sz="1400" b="1" dirty="0" err="1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putty</a:t>
            </a:r>
            <a:endParaRPr lang="pt-BR" altLang="en-GB" sz="1400" b="1" dirty="0">
              <a:solidFill>
                <a:srgbClr val="00B0F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eaLnBrk="1" hangingPunct="1">
              <a:buNone/>
            </a:pPr>
            <a:r>
              <a:rPr lang="pt-BR" altLang="en-GB" sz="1400" dirty="0">
                <a:solidFill>
                  <a:srgbClr val="FFFF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Porta: 2222 </a:t>
            </a:r>
          </a:p>
          <a:p>
            <a:pPr marL="0" indent="0" eaLnBrk="1" hangingPunct="1">
              <a:buNone/>
            </a:pPr>
            <a:r>
              <a:rPr lang="pt-BR" altLang="en-GB" sz="1400" dirty="0">
                <a:solidFill>
                  <a:srgbClr val="FFFF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IP=9.25.103.166</a:t>
            </a:r>
            <a:endParaRPr lang="pt-BR" altLang="pt-BR" sz="1100" dirty="0">
              <a:solidFill>
                <a:schemeClr val="accent2">
                  <a:lumMod val="7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5780E1-8626-D843-9405-31AC2B147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8999" y="4252511"/>
            <a:ext cx="6727555" cy="242939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49E35C8-57D1-D44C-B926-5C0A1359832E}"/>
              </a:ext>
            </a:extLst>
          </p:cNvPr>
          <p:cNvCxnSpPr>
            <a:cxnSpLocks/>
          </p:cNvCxnSpPr>
          <p:nvPr/>
        </p:nvCxnSpPr>
        <p:spPr>
          <a:xfrm flipV="1">
            <a:off x="8932985" y="4120308"/>
            <a:ext cx="2293203" cy="1850834"/>
          </a:xfrm>
          <a:prstGeom prst="straightConnector1">
            <a:avLst/>
          </a:prstGeom>
          <a:noFill/>
          <a:ln w="60325" cap="flat">
            <a:solidFill>
              <a:srgbClr val="FF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B018467-28F7-984A-94CD-ECD5A65063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19308">
            <a:off x="4683660" y="4880762"/>
            <a:ext cx="1181957" cy="70299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29476314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F4365E-30BC-469B-89A4-42570E7D0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516" y="255524"/>
            <a:ext cx="11517884" cy="508259"/>
          </a:xfrm>
        </p:spPr>
        <p:txBody>
          <a:bodyPr>
            <a:normAutofit/>
          </a:bodyPr>
          <a:lstStyle/>
          <a:p>
            <a:pPr marL="0" marR="0" indent="4572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dirty="0" err="1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Processos</a:t>
            </a:r>
            <a:r>
              <a:rPr lang="en-US" sz="3200" b="1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b="1" dirty="0" err="1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ativos</a:t>
            </a:r>
            <a:r>
              <a:rPr lang="en-US" sz="3200" b="1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e </a:t>
            </a:r>
            <a:r>
              <a:rPr lang="en-US" sz="3200" b="1" dirty="0" err="1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instancias</a:t>
            </a:r>
            <a:r>
              <a:rPr lang="en-US" sz="3200" b="1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b="1" dirty="0" err="1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configuradas</a:t>
            </a:r>
            <a:endParaRPr lang="en-US" sz="360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1014D6A7-4AE5-4172-ADB2-38CCCDDFA372}"/>
              </a:ext>
            </a:extLst>
          </p:cNvPr>
          <p:cNvSpPr txBox="1">
            <a:spLocks noChangeArrowheads="1"/>
          </p:cNvSpPr>
          <p:nvPr/>
        </p:nvSpPr>
        <p:spPr>
          <a:xfrm>
            <a:off x="1119955" y="886691"/>
            <a:ext cx="9915006" cy="5860473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txBody>
          <a:bodyPr lIns="252000" tIns="252000" rIns="252000" bIns="252000" anchor="ctr" anchorCtr="0"/>
          <a:lstStyle>
            <a:lvl1pPr marL="228600" indent="-228600" algn="l" rtl="0" eaLnBrk="0" fontAlgn="base" hangingPunct="0">
              <a:spcBef>
                <a:spcPts val="9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4572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58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pt-BR" altLang="en-GB" sz="1400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# Verifica processos ativos de banco (</a:t>
            </a:r>
            <a:r>
              <a:rPr lang="pt-BR" altLang="en-GB" sz="1400" dirty="0" err="1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smon</a:t>
            </a:r>
            <a:r>
              <a:rPr lang="pt-BR" altLang="en-GB" sz="1400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pt-BR" altLang="en-GB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eaLnBrk="1" hangingPunct="1">
              <a:buNone/>
            </a:pPr>
            <a:r>
              <a:rPr lang="pt-BR" altLang="en-GB" sz="1400" dirty="0" err="1">
                <a:solidFill>
                  <a:srgbClr val="FFFF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ps</a:t>
            </a:r>
            <a:r>
              <a:rPr lang="pt-BR" altLang="en-GB" sz="1400" dirty="0">
                <a:solidFill>
                  <a:srgbClr val="FFFF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-</a:t>
            </a:r>
            <a:r>
              <a:rPr lang="pt-BR" altLang="en-GB" sz="1400" dirty="0" err="1">
                <a:solidFill>
                  <a:srgbClr val="FFFF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ef|grep</a:t>
            </a:r>
            <a:r>
              <a:rPr lang="pt-BR" altLang="en-GB" sz="1400" dirty="0">
                <a:solidFill>
                  <a:srgbClr val="FFFF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altLang="en-GB" sz="1400" dirty="0" err="1">
                <a:solidFill>
                  <a:srgbClr val="FFFF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smon</a:t>
            </a:r>
            <a:r>
              <a:rPr lang="en-US" sz="1400" dirty="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| grep -v grep</a:t>
            </a:r>
            <a:endParaRPr lang="pt-BR" altLang="en-GB" sz="1400" dirty="0">
              <a:solidFill>
                <a:srgbClr val="FFFF0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eaLnBrk="1" hangingPunct="1">
              <a:buNone/>
            </a:pPr>
            <a:r>
              <a:rPr lang="pt-BR" altLang="en-GB" sz="1400" b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oracle</a:t>
            </a: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3279     1  0 09:37 ?        00:00:00 </a:t>
            </a:r>
            <a:r>
              <a:rPr lang="pt-BR" altLang="en-GB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ora_smon_ORCL</a:t>
            </a:r>
            <a:endParaRPr lang="pt-BR" altLang="en-GB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eaLnBrk="1" hangingPunct="1">
              <a:buNone/>
            </a:pPr>
            <a:endParaRPr lang="pt-BR" altLang="en-GB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eaLnBrk="1" hangingPunct="1">
              <a:buNone/>
            </a:pPr>
            <a:r>
              <a:rPr lang="pt-BR" altLang="en-GB" sz="1400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# Verificar processos de </a:t>
            </a:r>
            <a:r>
              <a:rPr lang="pt-BR" altLang="en-GB" sz="1400" dirty="0" err="1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listener</a:t>
            </a:r>
            <a:r>
              <a:rPr lang="pt-BR" altLang="en-GB" sz="1400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ativos (</a:t>
            </a:r>
            <a:r>
              <a:rPr lang="pt-BR" altLang="en-GB" sz="1400" dirty="0" err="1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inh</a:t>
            </a:r>
            <a:r>
              <a:rPr lang="pt-BR" altLang="en-GB" sz="1400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pt-BR" altLang="en-GB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eaLnBrk="1" hangingPunct="1">
              <a:buNone/>
            </a:pPr>
            <a:r>
              <a:rPr lang="pt-BR" altLang="en-GB" sz="1400" dirty="0" err="1">
                <a:solidFill>
                  <a:srgbClr val="FFFF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ps</a:t>
            </a:r>
            <a:r>
              <a:rPr lang="pt-BR" altLang="en-GB" sz="1400" dirty="0">
                <a:solidFill>
                  <a:srgbClr val="FFFF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-</a:t>
            </a:r>
            <a:r>
              <a:rPr lang="pt-BR" altLang="en-GB" sz="1400" dirty="0" err="1">
                <a:solidFill>
                  <a:srgbClr val="FFFF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ef|grep</a:t>
            </a:r>
            <a:r>
              <a:rPr lang="pt-BR" altLang="en-GB" sz="1400" dirty="0">
                <a:solidFill>
                  <a:srgbClr val="FFFF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altLang="en-GB" sz="1400" dirty="0" err="1">
                <a:solidFill>
                  <a:srgbClr val="FFFF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inh</a:t>
            </a:r>
            <a:r>
              <a:rPr lang="en-US" sz="1400" dirty="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| grep -v grep</a:t>
            </a:r>
            <a:endParaRPr lang="pt-BR" altLang="en-GB" sz="1400" dirty="0">
              <a:solidFill>
                <a:srgbClr val="FFFF0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eaLnBrk="1" hangingPunct="1">
              <a:buNone/>
            </a:pPr>
            <a:r>
              <a:rPr lang="pt-BR" altLang="en-GB" sz="1400" b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oracle</a:t>
            </a: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2872     1  0 09:37 ?        00:00:00 /</a:t>
            </a:r>
            <a:r>
              <a:rPr lang="pt-BR" altLang="en-GB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opt</a:t>
            </a: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t-BR" altLang="en-GB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oracle</a:t>
            </a: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t-BR" altLang="en-GB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product</a:t>
            </a: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/12.2.0.1/dbhome_1/bin/</a:t>
            </a:r>
            <a:r>
              <a:rPr lang="pt-BR" altLang="en-GB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tnslsnr</a:t>
            </a: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LISTENER –</a:t>
            </a:r>
            <a:r>
              <a:rPr lang="pt-BR" altLang="en-GB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inherit</a:t>
            </a:r>
            <a:endParaRPr lang="pt-BR" altLang="en-GB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eaLnBrk="1" hangingPunct="1">
              <a:buNone/>
            </a:pPr>
            <a:endParaRPr lang="pt-BR" altLang="en-GB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eaLnBrk="1" hangingPunct="1">
              <a:buNone/>
            </a:pPr>
            <a:r>
              <a:rPr lang="pt-BR" altLang="en-GB" sz="1400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 Verificar </a:t>
            </a:r>
            <a:r>
              <a:rPr lang="pt-BR" altLang="en-GB" sz="1400" dirty="0" err="1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instances</a:t>
            </a:r>
            <a:r>
              <a:rPr lang="pt-BR" altLang="en-GB" sz="1400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configuradas para esse server (</a:t>
            </a:r>
            <a:r>
              <a:rPr lang="pt-BR" altLang="en-GB" sz="1400" dirty="0" err="1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oratab</a:t>
            </a:r>
            <a:r>
              <a:rPr lang="pt-BR" altLang="en-GB" sz="1400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pt-BR" altLang="en-GB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eaLnBrk="1" hangingPunct="1">
              <a:buNone/>
            </a:pPr>
            <a:r>
              <a:rPr lang="pt-BR" altLang="en-GB" sz="1400" dirty="0" err="1">
                <a:solidFill>
                  <a:srgbClr val="FFFF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grep</a:t>
            </a:r>
            <a:r>
              <a:rPr lang="pt-BR" altLang="en-GB" sz="1400" dirty="0">
                <a:solidFill>
                  <a:srgbClr val="FFFF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":" /</a:t>
            </a:r>
            <a:r>
              <a:rPr lang="pt-BR" altLang="en-GB" sz="1400" dirty="0" err="1">
                <a:solidFill>
                  <a:srgbClr val="FFFF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etc</a:t>
            </a:r>
            <a:r>
              <a:rPr lang="pt-BR" altLang="en-GB" sz="1400" dirty="0">
                <a:solidFill>
                  <a:srgbClr val="FFFF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t-BR" altLang="en-GB" sz="1400" dirty="0" err="1">
                <a:solidFill>
                  <a:srgbClr val="FFFF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oratab</a:t>
            </a:r>
            <a:endParaRPr lang="pt-BR" altLang="en-GB" sz="1400" dirty="0">
              <a:solidFill>
                <a:srgbClr val="FFFF0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eaLnBrk="1" hangingPunct="1">
              <a:spcBef>
                <a:spcPts val="300"/>
              </a:spcBef>
              <a:buNone/>
            </a:pP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# A </a:t>
            </a:r>
            <a:r>
              <a:rPr lang="pt-BR" altLang="en-GB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colon</a:t>
            </a: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':', </a:t>
            </a:r>
            <a:r>
              <a:rPr lang="pt-BR" altLang="en-GB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altLang="en-GB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used</a:t>
            </a: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as </a:t>
            </a:r>
            <a:r>
              <a:rPr lang="pt-BR" altLang="en-GB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altLang="en-GB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field</a:t>
            </a: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altLang="en-GB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terminator</a:t>
            </a: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 A new </a:t>
            </a:r>
            <a:r>
              <a:rPr lang="pt-BR" altLang="en-GB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line</a:t>
            </a: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altLang="en-GB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terminates</a:t>
            </a:r>
            <a:endParaRPr lang="pt-BR" altLang="en-GB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eaLnBrk="1" hangingPunct="1">
              <a:spcBef>
                <a:spcPts val="300"/>
              </a:spcBef>
              <a:buNone/>
            </a:pP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# </a:t>
            </a:r>
            <a:r>
              <a:rPr lang="pt-BR" altLang="en-GB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Entries</a:t>
            </a: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are </a:t>
            </a:r>
            <a:r>
              <a:rPr lang="pt-BR" altLang="en-GB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altLang="en-GB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altLang="en-GB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form</a:t>
            </a: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0" indent="0" eaLnBrk="1" hangingPunct="1">
              <a:spcBef>
                <a:spcPts val="300"/>
              </a:spcBef>
              <a:buNone/>
            </a:pP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#   $ORACLE_SID:$ORACLE_HOME:&lt;N|Y&gt;:</a:t>
            </a:r>
          </a:p>
          <a:p>
            <a:pPr marL="0" indent="0" eaLnBrk="1" hangingPunct="1">
              <a:spcBef>
                <a:spcPts val="300"/>
              </a:spcBef>
              <a:buNone/>
            </a:pPr>
            <a:r>
              <a:rPr lang="pt-BR" altLang="en-GB" sz="14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ORCL</a:t>
            </a: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:/</a:t>
            </a:r>
            <a:r>
              <a:rPr lang="pt-BR" altLang="en-GB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opt</a:t>
            </a: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t-BR" altLang="en-GB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oracle</a:t>
            </a: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t-BR" altLang="en-GB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product</a:t>
            </a: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/12.2.0.1/dbhome_1:Y</a:t>
            </a:r>
          </a:p>
          <a:p>
            <a:pPr marL="0" indent="0" eaLnBrk="1" hangingPunct="1">
              <a:spcBef>
                <a:spcPts val="300"/>
              </a:spcBef>
              <a:buNone/>
            </a:pPr>
            <a:r>
              <a:rPr lang="pt-BR" altLang="en-GB" sz="14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FAKE</a:t>
            </a: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:/</a:t>
            </a:r>
            <a:r>
              <a:rPr lang="pt-BR" altLang="en-GB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opt</a:t>
            </a: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t-BR" altLang="en-GB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oracle</a:t>
            </a: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t-BR" altLang="en-GB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product</a:t>
            </a: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/12.2.0.1/dbhome_1:N</a:t>
            </a:r>
          </a:p>
          <a:p>
            <a:pPr marL="0" indent="0" eaLnBrk="1" hangingPunct="1">
              <a:buNone/>
            </a:pPr>
            <a:endParaRPr lang="pt-BR" altLang="en-GB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eaLnBrk="1" hangingPunct="1">
              <a:buNone/>
            </a:pPr>
            <a:r>
              <a:rPr lang="pt-BR" altLang="en-GB" sz="1400" dirty="0" err="1">
                <a:solidFill>
                  <a:srgbClr val="FFFF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ls</a:t>
            </a:r>
            <a:r>
              <a:rPr lang="pt-BR" altLang="en-GB" sz="1400" dirty="0">
                <a:solidFill>
                  <a:srgbClr val="FFFF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-</a:t>
            </a:r>
            <a:r>
              <a:rPr lang="pt-BR" altLang="en-GB" sz="1400" dirty="0" err="1">
                <a:solidFill>
                  <a:srgbClr val="FFFF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ltr</a:t>
            </a:r>
            <a:r>
              <a:rPr lang="pt-BR" altLang="en-GB" sz="1400" dirty="0">
                <a:solidFill>
                  <a:srgbClr val="FFFF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/</a:t>
            </a:r>
            <a:r>
              <a:rPr lang="pt-BR" altLang="en-GB" sz="1400" dirty="0" err="1">
                <a:solidFill>
                  <a:srgbClr val="FFFF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opt</a:t>
            </a:r>
            <a:r>
              <a:rPr lang="pt-BR" altLang="en-GB" sz="1400" dirty="0">
                <a:solidFill>
                  <a:srgbClr val="FFFF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t-BR" altLang="en-GB" sz="1400" dirty="0" err="1">
                <a:solidFill>
                  <a:srgbClr val="FFFF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oracle</a:t>
            </a:r>
            <a:r>
              <a:rPr lang="pt-BR" altLang="en-GB" sz="1400" dirty="0">
                <a:solidFill>
                  <a:srgbClr val="FFFF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t-BR" altLang="en-GB" sz="1400" dirty="0" err="1">
                <a:solidFill>
                  <a:srgbClr val="FFFF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product</a:t>
            </a:r>
            <a:r>
              <a:rPr lang="pt-BR" altLang="en-GB" sz="1400" dirty="0">
                <a:solidFill>
                  <a:srgbClr val="FFFF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/12.2.0.1/dbhome_1</a:t>
            </a:r>
            <a:r>
              <a:rPr lang="pt-BR" altLang="en-GB" sz="1400" b="1" dirty="0">
                <a:solidFill>
                  <a:srgbClr val="FFFF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/bin/</a:t>
            </a:r>
            <a:r>
              <a:rPr lang="pt-BR" altLang="en-GB" sz="1400" b="1" dirty="0" err="1">
                <a:solidFill>
                  <a:srgbClr val="FFFF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oracle</a:t>
            </a:r>
            <a:endParaRPr lang="pt-BR" altLang="en-GB" sz="1400" b="1" dirty="0">
              <a:solidFill>
                <a:srgbClr val="FFFF0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eaLnBrk="1" hangingPunct="1">
              <a:buNone/>
            </a:pP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-</a:t>
            </a:r>
            <a:r>
              <a:rPr lang="pt-BR" altLang="en-GB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rwsr-s</a:t>
            </a: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--</a:t>
            </a:r>
            <a:r>
              <a:rPr lang="pt-BR" altLang="en-GB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x</a:t>
            </a: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1 </a:t>
            </a:r>
            <a:r>
              <a:rPr lang="pt-BR" altLang="en-GB" sz="1400" b="1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oracle</a:t>
            </a: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altLang="en-GB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oinstall</a:t>
            </a: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407944920 May  8  2019 /</a:t>
            </a:r>
            <a:r>
              <a:rPr lang="pt-BR" altLang="en-GB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opt</a:t>
            </a: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t-BR" altLang="en-GB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oracle</a:t>
            </a: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t-BR" altLang="en-GB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product</a:t>
            </a: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/12.2.0.1/dbhome_1/bin/</a:t>
            </a:r>
            <a:r>
              <a:rPr lang="pt-BR" altLang="en-GB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oracle</a:t>
            </a:r>
            <a:endParaRPr lang="pt-BR" altLang="en-GB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eaLnBrk="1" hangingPunct="1">
              <a:buNone/>
            </a:pPr>
            <a:endParaRPr lang="pt-BR" altLang="en-GB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90884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D27DD708-FBFF-AF4E-B1DF-F9B27EF8A9F2}"/>
              </a:ext>
            </a:extLst>
          </p:cNvPr>
          <p:cNvSpPr txBox="1">
            <a:spLocks noChangeArrowheads="1"/>
          </p:cNvSpPr>
          <p:nvPr/>
        </p:nvSpPr>
        <p:spPr>
          <a:xfrm>
            <a:off x="409212" y="763783"/>
            <a:ext cx="5539060" cy="5090918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txBody>
          <a:bodyPr lIns="252000" tIns="252000" rIns="252000" bIns="252000" anchor="ctr" anchorCtr="0"/>
          <a:lstStyle>
            <a:lvl1pPr marL="228600" indent="-228600" algn="l" rtl="0" eaLnBrk="0" fontAlgn="base" hangingPunct="0">
              <a:spcBef>
                <a:spcPts val="9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4572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58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pt-BR" altLang="en-GB" sz="1400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# Conectar com usuário do banco)</a:t>
            </a:r>
          </a:p>
          <a:p>
            <a:pPr marL="0" indent="0" eaLnBrk="1" hangingPunct="1">
              <a:buNone/>
            </a:pPr>
            <a:r>
              <a:rPr lang="pt-BR" altLang="en-GB" sz="1400" dirty="0" err="1">
                <a:solidFill>
                  <a:srgbClr val="FFFF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sudo</a:t>
            </a:r>
            <a:r>
              <a:rPr lang="pt-BR" altLang="en-GB" sz="1400" dirty="0">
                <a:solidFill>
                  <a:srgbClr val="FFFF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altLang="en-GB" sz="1400" dirty="0" err="1">
                <a:solidFill>
                  <a:srgbClr val="FFFF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su</a:t>
            </a:r>
            <a:r>
              <a:rPr lang="pt-BR" altLang="en-GB" sz="1400" dirty="0">
                <a:solidFill>
                  <a:srgbClr val="FFFF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- </a:t>
            </a:r>
            <a:r>
              <a:rPr lang="pt-BR" altLang="en-GB" sz="1400" dirty="0" err="1">
                <a:solidFill>
                  <a:srgbClr val="FFFF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oracle</a:t>
            </a:r>
            <a:endParaRPr lang="pt-BR" altLang="en-GB" sz="1400" dirty="0">
              <a:solidFill>
                <a:srgbClr val="FFFF0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eaLnBrk="1" hangingPunct="1">
              <a:buNone/>
            </a:pP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[</a:t>
            </a:r>
            <a:r>
              <a:rPr lang="pt-BR" altLang="en-GB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sudo</a:t>
            </a: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] </a:t>
            </a:r>
            <a:r>
              <a:rPr lang="pt-BR" altLang="en-GB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password</a:t>
            </a: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for teste2: </a:t>
            </a:r>
            <a:r>
              <a:rPr lang="pt-BR" altLang="en-GB" sz="1400" dirty="0">
                <a:solidFill>
                  <a:srgbClr val="FFFF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XXXXX</a:t>
            </a:r>
          </a:p>
          <a:p>
            <a:pPr marL="0" indent="0" eaLnBrk="1" hangingPunct="1">
              <a:buNone/>
            </a:pPr>
            <a:r>
              <a:rPr lang="pt-BR" altLang="en-GB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Last</a:t>
            </a: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altLang="en-GB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login</a:t>
            </a: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pt-BR" altLang="en-GB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Wed</a:t>
            </a: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altLang="en-GB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Feb</a:t>
            </a: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2 10:03:21 -03 2022 </a:t>
            </a:r>
            <a:r>
              <a:rPr lang="pt-BR" altLang="en-GB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on</a:t>
            </a: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altLang="en-GB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pts</a:t>
            </a: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/1</a:t>
            </a:r>
          </a:p>
          <a:p>
            <a:pPr marL="0" indent="0" eaLnBrk="1" hangingPunct="1">
              <a:buNone/>
            </a:pP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[</a:t>
            </a:r>
            <a:r>
              <a:rPr lang="pt-BR" altLang="en-GB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oracle@localhost</a:t>
            </a: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~]$ </a:t>
            </a:r>
          </a:p>
          <a:p>
            <a:pPr marL="0" indent="0" eaLnBrk="1" hangingPunct="1">
              <a:buNone/>
            </a:pPr>
            <a:endParaRPr lang="pt-BR" altLang="en-GB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eaLnBrk="1" hangingPunct="1">
              <a:buNone/>
            </a:pPr>
            <a:r>
              <a:rPr lang="pt-BR" altLang="en-GB" sz="1400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# Verificando variáveis de ambiente</a:t>
            </a:r>
          </a:p>
          <a:p>
            <a:pPr marL="0" indent="0" eaLnBrk="1" hangingPunct="1">
              <a:buNone/>
            </a:pP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[</a:t>
            </a:r>
            <a:r>
              <a:rPr lang="pt-BR" altLang="en-GB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oracle@localhost</a:t>
            </a: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~]$ </a:t>
            </a:r>
            <a:r>
              <a:rPr lang="pt-BR" altLang="en-GB" sz="1400" dirty="0" err="1">
                <a:solidFill>
                  <a:srgbClr val="FFFF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env|grep</a:t>
            </a:r>
            <a:r>
              <a:rPr lang="pt-BR" altLang="en-GB" sz="1400" dirty="0">
                <a:solidFill>
                  <a:srgbClr val="FFFF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ORA</a:t>
            </a:r>
          </a:p>
          <a:p>
            <a:pPr marL="0" indent="0" eaLnBrk="1" hangingPunct="1">
              <a:buNone/>
            </a:pP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ORACLE_SID=ORCL</a:t>
            </a:r>
          </a:p>
          <a:p>
            <a:pPr marL="0" indent="0" eaLnBrk="1" hangingPunct="1">
              <a:buNone/>
            </a:pP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ORACLE_BASE=/</a:t>
            </a:r>
            <a:r>
              <a:rPr lang="pt-BR" altLang="en-GB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opt</a:t>
            </a: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t-BR" altLang="en-GB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oracle</a:t>
            </a:r>
            <a:endParaRPr lang="pt-BR" altLang="en-GB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eaLnBrk="1" hangingPunct="1">
              <a:buNone/>
            </a:pP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ORACLE_HOME=/</a:t>
            </a:r>
            <a:r>
              <a:rPr lang="pt-BR" altLang="en-GB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opt</a:t>
            </a: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t-BR" altLang="en-GB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oracle</a:t>
            </a: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t-BR" altLang="en-GB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product</a:t>
            </a: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/12.2.0.1/dbhome_1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6D9661E9-1AFA-ED43-B3BD-33E616F444D2}"/>
              </a:ext>
            </a:extLst>
          </p:cNvPr>
          <p:cNvSpPr txBox="1">
            <a:spLocks/>
          </p:cNvSpPr>
          <p:nvPr/>
        </p:nvSpPr>
        <p:spPr>
          <a:xfrm>
            <a:off x="188908" y="255523"/>
            <a:ext cx="11371812" cy="5082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12192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FF462C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IBM Plex Sans"/>
              </a:defRPr>
            </a:lvl1pPr>
            <a:lvl2pPr marL="0" marR="0" indent="0" algn="l" defTabSz="12192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EB563C"/>
                </a:solidFill>
                <a:uFillTx/>
                <a:latin typeface="+mn-lt"/>
                <a:ea typeface="+mn-ea"/>
                <a:cs typeface="+mn-cs"/>
                <a:sym typeface="IBM Plex Sans"/>
              </a:defRPr>
            </a:lvl2pPr>
            <a:lvl3pPr marL="0" marR="0" indent="0" algn="l" defTabSz="12192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EB563C"/>
                </a:solidFill>
                <a:uFillTx/>
                <a:latin typeface="+mn-lt"/>
                <a:ea typeface="+mn-ea"/>
                <a:cs typeface="+mn-cs"/>
                <a:sym typeface="IBM Plex Sans"/>
              </a:defRPr>
            </a:lvl3pPr>
            <a:lvl4pPr marL="0" marR="0" indent="0" algn="l" defTabSz="12192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EB563C"/>
                </a:solidFill>
                <a:uFillTx/>
                <a:latin typeface="+mn-lt"/>
                <a:ea typeface="+mn-ea"/>
                <a:cs typeface="+mn-cs"/>
                <a:sym typeface="IBM Plex Sans"/>
              </a:defRPr>
            </a:lvl4pPr>
            <a:lvl5pPr marL="0" marR="0" indent="0" algn="l" defTabSz="12192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EB563C"/>
                </a:solidFill>
                <a:uFillTx/>
                <a:latin typeface="+mn-lt"/>
                <a:ea typeface="+mn-ea"/>
                <a:cs typeface="+mn-cs"/>
                <a:sym typeface="IBM Plex Sans"/>
              </a:defRPr>
            </a:lvl5pPr>
            <a:lvl6pPr marL="0" marR="0" indent="0" algn="l" defTabSz="12192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EB563C"/>
                </a:solidFill>
                <a:uFillTx/>
                <a:latin typeface="+mn-lt"/>
                <a:ea typeface="+mn-ea"/>
                <a:cs typeface="+mn-cs"/>
                <a:sym typeface="IBM Plex Sans"/>
              </a:defRPr>
            </a:lvl6pPr>
            <a:lvl7pPr marL="0" marR="0" indent="0" algn="l" defTabSz="12192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EB563C"/>
                </a:solidFill>
                <a:uFillTx/>
                <a:latin typeface="+mn-lt"/>
                <a:ea typeface="+mn-ea"/>
                <a:cs typeface="+mn-cs"/>
                <a:sym typeface="IBM Plex Sans"/>
              </a:defRPr>
            </a:lvl7pPr>
            <a:lvl8pPr marL="0" marR="0" indent="0" algn="l" defTabSz="12192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EB563C"/>
                </a:solidFill>
                <a:uFillTx/>
                <a:latin typeface="+mn-lt"/>
                <a:ea typeface="+mn-ea"/>
                <a:cs typeface="+mn-cs"/>
                <a:sym typeface="IBM Plex Sans"/>
              </a:defRPr>
            </a:lvl8pPr>
            <a:lvl9pPr marL="0" marR="0" indent="0" algn="l" defTabSz="12192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EB563C"/>
                </a:solidFill>
                <a:uFillTx/>
                <a:latin typeface="+mn-lt"/>
                <a:ea typeface="+mn-ea"/>
                <a:cs typeface="+mn-cs"/>
                <a:sym typeface="IBM Plex Sans"/>
              </a:defRPr>
            </a:lvl9pPr>
          </a:lstStyle>
          <a:p>
            <a:pPr indent="457200" algn="ctr">
              <a:lnSpc>
                <a:spcPct val="107000"/>
              </a:lnSpc>
              <a:spcAft>
                <a:spcPts val="800"/>
              </a:spcAft>
            </a:pPr>
            <a:r>
              <a:rPr lang="en-US" b="1" kern="0" dirty="0" err="1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Usuário</a:t>
            </a:r>
            <a:r>
              <a:rPr lang="en-US" b="1" kern="0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do banco / </a:t>
            </a:r>
            <a:r>
              <a:rPr lang="en-US" b="1" kern="0" dirty="0" err="1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variáveis</a:t>
            </a:r>
            <a:r>
              <a:rPr lang="en-US" b="1" kern="0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b="1" kern="0" dirty="0" err="1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ambiente</a:t>
            </a:r>
            <a:r>
              <a:rPr lang="en-US" b="1" kern="0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3600" kern="0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5D8C4B84-106F-7E48-B0BE-2DE64F08B015}"/>
              </a:ext>
            </a:extLst>
          </p:cNvPr>
          <p:cNvSpPr txBox="1">
            <a:spLocks noChangeArrowheads="1"/>
          </p:cNvSpPr>
          <p:nvPr/>
        </p:nvSpPr>
        <p:spPr>
          <a:xfrm>
            <a:off x="6243729" y="763782"/>
            <a:ext cx="5539060" cy="5090919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txBody>
          <a:bodyPr lIns="252000" tIns="252000" rIns="252000" bIns="252000" anchor="ctr" anchorCtr="0"/>
          <a:lstStyle>
            <a:lvl1pPr marL="228600" indent="-228600" algn="l" rtl="0" eaLnBrk="0" fontAlgn="base" hangingPunct="0">
              <a:spcBef>
                <a:spcPts val="9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4572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58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pt-BR" altLang="en-GB" sz="1400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# Seta variáveis do ORACLE (</a:t>
            </a:r>
            <a:r>
              <a:rPr lang="pt-BR" altLang="en-GB" sz="1400" dirty="0" err="1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oraenv</a:t>
            </a:r>
            <a:r>
              <a:rPr lang="pt-BR" altLang="en-GB" sz="1400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pt-BR" altLang="en-GB" sz="1400" dirty="0" err="1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export</a:t>
            </a:r>
            <a:r>
              <a:rPr lang="pt-BR" altLang="en-GB" sz="1400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0" indent="0" eaLnBrk="1" hangingPunct="1">
              <a:buNone/>
            </a:pPr>
            <a:endParaRPr lang="pt-BR" altLang="en-GB" sz="1400" dirty="0">
              <a:solidFill>
                <a:srgbClr val="00B0F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eaLnBrk="1" hangingPunct="1">
              <a:buNone/>
            </a:pP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[</a:t>
            </a:r>
            <a:r>
              <a:rPr lang="pt-BR" altLang="en-GB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oracle@localhost</a:t>
            </a: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~]$ </a:t>
            </a:r>
            <a:r>
              <a:rPr lang="pt-BR" altLang="en-GB" sz="1400" dirty="0">
                <a:solidFill>
                  <a:srgbClr val="FFFF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pt-BR" altLang="en-GB" sz="1400" dirty="0" err="1">
                <a:solidFill>
                  <a:srgbClr val="FFFF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oraenv</a:t>
            </a:r>
            <a:endParaRPr lang="pt-BR" altLang="en-GB" sz="1400" dirty="0">
              <a:solidFill>
                <a:srgbClr val="FFFF0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eaLnBrk="1" hangingPunct="1">
              <a:buNone/>
            </a:pP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ORACLE_SID = [ORCL] ? </a:t>
            </a:r>
            <a:r>
              <a:rPr lang="pt-BR" altLang="en-GB" sz="1400" dirty="0">
                <a:solidFill>
                  <a:srgbClr val="FFFF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FAKE</a:t>
            </a:r>
          </a:p>
          <a:p>
            <a:pPr marL="0" indent="0" eaLnBrk="1" hangingPunct="1">
              <a:buNone/>
            </a:pP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Oracle base </a:t>
            </a:r>
            <a:r>
              <a:rPr lang="pt-BR" altLang="en-GB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remains</a:t>
            </a: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altLang="en-GB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unchanged</a:t>
            </a: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altLang="en-GB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altLang="en-GB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value</a:t>
            </a: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/</a:t>
            </a:r>
            <a:r>
              <a:rPr lang="pt-BR" altLang="en-GB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opt</a:t>
            </a: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t-BR" altLang="en-GB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oracle</a:t>
            </a:r>
            <a:endParaRPr lang="pt-BR" altLang="en-GB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eaLnBrk="1" hangingPunct="1">
              <a:buNone/>
            </a:pP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## </a:t>
            </a:r>
            <a:r>
              <a:rPr lang="pt-BR" altLang="en-GB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oraenv</a:t>
            </a: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usa o /</a:t>
            </a:r>
            <a:r>
              <a:rPr lang="pt-BR" altLang="en-GB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etc</a:t>
            </a: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t-BR" altLang="en-GB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oratab</a:t>
            </a:r>
            <a:endParaRPr lang="pt-BR" altLang="en-GB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eaLnBrk="1" hangingPunct="1">
              <a:buNone/>
            </a:pPr>
            <a:endParaRPr lang="pt-BR" altLang="en-GB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eaLnBrk="1" hangingPunct="1">
              <a:buNone/>
            </a:pP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[</a:t>
            </a:r>
            <a:r>
              <a:rPr lang="pt-BR" altLang="en-GB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oracle@localhost</a:t>
            </a: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~]$ </a:t>
            </a:r>
            <a:r>
              <a:rPr lang="pt-BR" altLang="en-GB" sz="1400" dirty="0" err="1">
                <a:solidFill>
                  <a:srgbClr val="FFFF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env|grep</a:t>
            </a:r>
            <a:r>
              <a:rPr lang="pt-BR" altLang="en-GB" sz="1400" dirty="0">
                <a:solidFill>
                  <a:srgbClr val="FFFF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ORA</a:t>
            </a:r>
          </a:p>
          <a:p>
            <a:pPr marL="0" indent="0" eaLnBrk="1" hangingPunct="1">
              <a:buNone/>
            </a:pP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ORACLE_SID=FAKE</a:t>
            </a:r>
          </a:p>
          <a:p>
            <a:pPr marL="0" indent="0" eaLnBrk="1" hangingPunct="1">
              <a:buNone/>
            </a:pP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ORACLE_BASE=/</a:t>
            </a:r>
            <a:r>
              <a:rPr lang="pt-BR" altLang="en-GB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opt</a:t>
            </a: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t-BR" altLang="en-GB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oracle</a:t>
            </a:r>
            <a:endParaRPr lang="pt-BR" altLang="en-GB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eaLnBrk="1" hangingPunct="1">
              <a:buNone/>
            </a:pP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ORACLE_HOME=/</a:t>
            </a:r>
            <a:r>
              <a:rPr lang="pt-BR" altLang="en-GB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opt</a:t>
            </a: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t-BR" altLang="en-GB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oracle</a:t>
            </a: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pt-BR" altLang="en-GB" sz="14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product</a:t>
            </a: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/12.2.0.1/dbhome_1</a:t>
            </a:r>
          </a:p>
          <a:p>
            <a:pPr marL="0" indent="0" eaLnBrk="1" hangingPunct="1">
              <a:buNone/>
            </a:pPr>
            <a:endParaRPr lang="pt-BR" altLang="en-GB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eaLnBrk="1" hangingPunct="1">
              <a:buNone/>
            </a:pPr>
            <a:r>
              <a:rPr lang="pt-BR" altLang="en-GB" sz="1400" dirty="0" err="1">
                <a:solidFill>
                  <a:srgbClr val="FFFF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export</a:t>
            </a:r>
            <a:r>
              <a:rPr lang="pt-BR" altLang="en-GB" sz="1400" dirty="0">
                <a:solidFill>
                  <a:srgbClr val="FFFF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ORACLE_SID=ORCL</a:t>
            </a:r>
          </a:p>
          <a:p>
            <a:pPr marL="0" indent="0" eaLnBrk="1" hangingPunct="1">
              <a:buNone/>
            </a:pPr>
            <a:r>
              <a:rPr lang="pt-BR" altLang="en-GB" sz="1400" dirty="0" err="1">
                <a:solidFill>
                  <a:srgbClr val="FFFF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env|grep</a:t>
            </a:r>
            <a:r>
              <a:rPr lang="pt-BR" altLang="en-GB" sz="1400" dirty="0">
                <a:solidFill>
                  <a:srgbClr val="FFFF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ORACLE_SID</a:t>
            </a:r>
          </a:p>
          <a:p>
            <a:pPr marL="0" indent="0" eaLnBrk="1" hangingPunct="1">
              <a:buNone/>
            </a:pPr>
            <a:r>
              <a:rPr lang="pt-BR" altLang="en-GB" sz="14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ORACLE_SID=ORCL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F6ACAFB-D074-6645-BA19-FAD970E8E8A8}"/>
                  </a:ext>
                </a:extLst>
              </p14:cNvPr>
              <p14:cNvContentPartPr/>
              <p14:nvPr/>
            </p14:nvContentPartPr>
            <p14:xfrm>
              <a:off x="450000" y="4551120"/>
              <a:ext cx="140760" cy="96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F6ACAFB-D074-6645-BA19-FAD970E8E8A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0640" y="4541760"/>
                <a:ext cx="159480" cy="11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767033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D27DD708-FBFF-AF4E-B1DF-F9B27EF8A9F2}"/>
              </a:ext>
            </a:extLst>
          </p:cNvPr>
          <p:cNvSpPr txBox="1">
            <a:spLocks noChangeArrowheads="1"/>
          </p:cNvSpPr>
          <p:nvPr/>
        </p:nvSpPr>
        <p:spPr>
          <a:xfrm>
            <a:off x="3326470" y="1125782"/>
            <a:ext cx="5539060" cy="2663436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txBody>
          <a:bodyPr lIns="252000" tIns="252000" rIns="252000" bIns="252000" anchor="ctr" anchorCtr="0"/>
          <a:lstStyle>
            <a:lvl1pPr marL="228600" indent="-228600" algn="l" rtl="0" eaLnBrk="0" fontAlgn="base" hangingPunct="0">
              <a:spcBef>
                <a:spcPts val="9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4572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58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eaLnBrk="1" hangingPunct="1">
              <a:buFont typeface="+mj-lt"/>
              <a:buAutoNum type="arabicPeriod"/>
            </a:pPr>
            <a:r>
              <a:rPr lang="pt-BR" altLang="en-GB" sz="1400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Conecte no servidor com o usuário pessoal</a:t>
            </a:r>
          </a:p>
          <a:p>
            <a:pPr marL="342900" indent="-342900" eaLnBrk="1" hangingPunct="1">
              <a:buFont typeface="+mj-lt"/>
              <a:buAutoNum type="arabicPeriod"/>
            </a:pPr>
            <a:r>
              <a:rPr lang="pt-BR" altLang="en-GB" sz="1400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Descubra qual é o usuário do banco ORCL</a:t>
            </a:r>
          </a:p>
          <a:p>
            <a:pPr marL="342900" indent="-342900" eaLnBrk="1" hangingPunct="1">
              <a:buFont typeface="+mj-lt"/>
              <a:buAutoNum type="arabicPeriod"/>
            </a:pPr>
            <a:r>
              <a:rPr lang="pt-BR" altLang="en-GB" sz="1400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Liste os processos do </a:t>
            </a:r>
            <a:r>
              <a:rPr lang="pt-BR" altLang="en-GB" sz="1400" dirty="0" err="1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smon</a:t>
            </a:r>
            <a:r>
              <a:rPr lang="pt-BR" altLang="en-GB" sz="1400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dos bancos ativos no momento.</a:t>
            </a:r>
          </a:p>
          <a:p>
            <a:pPr marL="342900" indent="-342900" eaLnBrk="1" hangingPunct="1">
              <a:buFont typeface="+mj-lt"/>
              <a:buAutoNum type="arabicPeriod"/>
            </a:pPr>
            <a:r>
              <a:rPr lang="pt-BR" altLang="en-GB" sz="1400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Faça o </a:t>
            </a:r>
            <a:r>
              <a:rPr lang="pt-BR" altLang="en-GB" sz="1400" dirty="0" err="1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sudo</a:t>
            </a:r>
            <a:r>
              <a:rPr lang="pt-BR" altLang="en-GB" sz="1400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para o usuário do banco ORCL</a:t>
            </a:r>
          </a:p>
          <a:p>
            <a:pPr marL="342900" indent="-342900" eaLnBrk="1" hangingPunct="1">
              <a:buFont typeface="+mj-lt"/>
              <a:buAutoNum type="arabicPeriod"/>
            </a:pPr>
            <a:r>
              <a:rPr lang="pt-BR" altLang="en-GB" sz="1400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Liste as variáveis referente ao ORACLE.</a:t>
            </a:r>
            <a:endParaRPr lang="pt-BR" altLang="en-GB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6D9661E9-1AFA-ED43-B3BD-33E616F444D2}"/>
              </a:ext>
            </a:extLst>
          </p:cNvPr>
          <p:cNvSpPr txBox="1">
            <a:spLocks/>
          </p:cNvSpPr>
          <p:nvPr/>
        </p:nvSpPr>
        <p:spPr>
          <a:xfrm>
            <a:off x="188908" y="255523"/>
            <a:ext cx="11371812" cy="5082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 fontScale="92500" lnSpcReduction="10000"/>
          </a:bodyPr>
          <a:lstStyle>
            <a:lvl1pPr marL="0" marR="0" indent="0" algn="l" defTabSz="12192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FF462C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IBM Plex Sans"/>
              </a:defRPr>
            </a:lvl1pPr>
            <a:lvl2pPr marL="0" marR="0" indent="0" algn="l" defTabSz="12192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EB563C"/>
                </a:solidFill>
                <a:uFillTx/>
                <a:latin typeface="+mn-lt"/>
                <a:ea typeface="+mn-ea"/>
                <a:cs typeface="+mn-cs"/>
                <a:sym typeface="IBM Plex Sans"/>
              </a:defRPr>
            </a:lvl2pPr>
            <a:lvl3pPr marL="0" marR="0" indent="0" algn="l" defTabSz="12192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EB563C"/>
                </a:solidFill>
                <a:uFillTx/>
                <a:latin typeface="+mn-lt"/>
                <a:ea typeface="+mn-ea"/>
                <a:cs typeface="+mn-cs"/>
                <a:sym typeface="IBM Plex Sans"/>
              </a:defRPr>
            </a:lvl3pPr>
            <a:lvl4pPr marL="0" marR="0" indent="0" algn="l" defTabSz="12192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EB563C"/>
                </a:solidFill>
                <a:uFillTx/>
                <a:latin typeface="+mn-lt"/>
                <a:ea typeface="+mn-ea"/>
                <a:cs typeface="+mn-cs"/>
                <a:sym typeface="IBM Plex Sans"/>
              </a:defRPr>
            </a:lvl4pPr>
            <a:lvl5pPr marL="0" marR="0" indent="0" algn="l" defTabSz="12192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EB563C"/>
                </a:solidFill>
                <a:uFillTx/>
                <a:latin typeface="+mn-lt"/>
                <a:ea typeface="+mn-ea"/>
                <a:cs typeface="+mn-cs"/>
                <a:sym typeface="IBM Plex Sans"/>
              </a:defRPr>
            </a:lvl5pPr>
            <a:lvl6pPr marL="0" marR="0" indent="0" algn="l" defTabSz="12192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EB563C"/>
                </a:solidFill>
                <a:uFillTx/>
                <a:latin typeface="+mn-lt"/>
                <a:ea typeface="+mn-ea"/>
                <a:cs typeface="+mn-cs"/>
                <a:sym typeface="IBM Plex Sans"/>
              </a:defRPr>
            </a:lvl6pPr>
            <a:lvl7pPr marL="0" marR="0" indent="0" algn="l" defTabSz="12192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EB563C"/>
                </a:solidFill>
                <a:uFillTx/>
                <a:latin typeface="+mn-lt"/>
                <a:ea typeface="+mn-ea"/>
                <a:cs typeface="+mn-cs"/>
                <a:sym typeface="IBM Plex Sans"/>
              </a:defRPr>
            </a:lvl7pPr>
            <a:lvl8pPr marL="0" marR="0" indent="0" algn="l" defTabSz="12192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EB563C"/>
                </a:solidFill>
                <a:uFillTx/>
                <a:latin typeface="+mn-lt"/>
                <a:ea typeface="+mn-ea"/>
                <a:cs typeface="+mn-cs"/>
                <a:sym typeface="IBM Plex Sans"/>
              </a:defRPr>
            </a:lvl8pPr>
            <a:lvl9pPr marL="0" marR="0" indent="0" algn="l" defTabSz="121920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EB563C"/>
                </a:solidFill>
                <a:uFillTx/>
                <a:latin typeface="+mn-lt"/>
                <a:ea typeface="+mn-ea"/>
                <a:cs typeface="+mn-cs"/>
                <a:sym typeface="IBM Plex Sans"/>
              </a:defRPr>
            </a:lvl9pPr>
          </a:lstStyle>
          <a:p>
            <a:pPr indent="457200" algn="ctr">
              <a:lnSpc>
                <a:spcPct val="107000"/>
              </a:lnSpc>
              <a:spcAft>
                <a:spcPts val="800"/>
              </a:spcAft>
            </a:pPr>
            <a:r>
              <a:rPr lang="en-US" sz="3600" b="1" kern="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 1 – </a:t>
            </a:r>
            <a:r>
              <a:rPr lang="en-US" sz="3600" b="1" kern="0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Processos</a:t>
            </a:r>
            <a:r>
              <a:rPr lang="en-US" sz="3600" b="1" kern="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3600" b="1" kern="0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sudo</a:t>
            </a:r>
            <a:r>
              <a:rPr lang="en-US" sz="3600" b="1" kern="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en-US" sz="3600" b="1" kern="0" dirty="0" err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variáveis</a:t>
            </a:r>
            <a:r>
              <a:rPr lang="en-US" sz="3600" b="1" kern="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070895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F4365E-30BC-469B-89A4-42570E7D0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058" y="99013"/>
            <a:ext cx="11517884" cy="508259"/>
          </a:xfrm>
        </p:spPr>
        <p:txBody>
          <a:bodyPr>
            <a:normAutofit/>
          </a:bodyPr>
          <a:lstStyle/>
          <a:p>
            <a:pPr marL="0" marR="0" indent="4572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dirty="0" err="1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Conectando</a:t>
            </a:r>
            <a:r>
              <a:rPr lang="en-US" sz="3200" b="1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no banco (SQLPLUS)</a:t>
            </a:r>
            <a:endParaRPr lang="en-US" sz="360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1014D6A7-4AE5-4172-ADB2-38CCCDDFA372}"/>
              </a:ext>
            </a:extLst>
          </p:cNvPr>
          <p:cNvSpPr txBox="1">
            <a:spLocks noChangeArrowheads="1"/>
          </p:cNvSpPr>
          <p:nvPr/>
        </p:nvSpPr>
        <p:spPr>
          <a:xfrm>
            <a:off x="96982" y="2198270"/>
            <a:ext cx="6194990" cy="3025032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txBody>
          <a:bodyPr lIns="252000" tIns="252000" rIns="252000" bIns="252000" anchor="ctr" anchorCtr="0"/>
          <a:lstStyle>
            <a:lvl1pPr marL="228600" indent="-228600" algn="l" rtl="0" eaLnBrk="0" fontAlgn="base" hangingPunct="0">
              <a:spcBef>
                <a:spcPts val="9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4572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58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pt-BR" altLang="en-GB" sz="1200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# Conectar no banco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[</a:t>
            </a:r>
            <a:r>
              <a:rPr lang="en-US" sz="1400" dirty="0" err="1">
                <a:solidFill>
                  <a:schemeClr val="bg1"/>
                </a:solidFill>
              </a:rPr>
              <a:t>oracle@localhost</a:t>
            </a:r>
            <a:r>
              <a:rPr lang="en-US" sz="1400" dirty="0">
                <a:solidFill>
                  <a:schemeClr val="bg1"/>
                </a:solidFill>
              </a:rPr>
              <a:t> ~]$ </a:t>
            </a:r>
            <a:r>
              <a:rPr lang="en-US" sz="1400" dirty="0" err="1">
                <a:solidFill>
                  <a:srgbClr val="FFFF00"/>
                </a:solidFill>
              </a:rPr>
              <a:t>sqlplus</a:t>
            </a:r>
            <a:r>
              <a:rPr lang="en-US" sz="1400" dirty="0">
                <a:solidFill>
                  <a:srgbClr val="FFFF00"/>
                </a:solidFill>
              </a:rPr>
              <a:t> / as </a:t>
            </a:r>
            <a:r>
              <a:rPr lang="en-US" sz="1400" dirty="0" err="1">
                <a:solidFill>
                  <a:srgbClr val="FFFF00"/>
                </a:solidFill>
              </a:rPr>
              <a:t>sysdba</a:t>
            </a:r>
            <a:endParaRPr lang="en-US" sz="1400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SQL*Plus: Release 12.2.0.1.0 Production on Wed Feb 2 16:07:57 2022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Copyright (c) 1982, 2016, Oracle.  All rights reserved.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Connected to: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Oracle Database 12c Enterprise Edition Release 12.2.0.1.0 - 64bit Production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SQL&gt;</a:t>
            </a:r>
          </a:p>
        </p:txBody>
      </p:sp>
      <p:pic>
        <p:nvPicPr>
          <p:cNvPr id="8" name="Graphic 7" descr="Badge Tick1 with solid fill">
            <a:extLst>
              <a:ext uri="{FF2B5EF4-FFF2-40B4-BE49-F238E27FC236}">
                <a16:creationId xmlns:a16="http://schemas.microsoft.com/office/drawing/2014/main" id="{59D55B66-E9D1-9544-A781-D0ED99BD0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7636" y="1234537"/>
            <a:ext cx="899359" cy="899359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51300D0A-3805-8845-A16B-8D964D72C1A0}"/>
              </a:ext>
            </a:extLst>
          </p:cNvPr>
          <p:cNvSpPr txBox="1">
            <a:spLocks noChangeArrowheads="1"/>
          </p:cNvSpPr>
          <p:nvPr/>
        </p:nvSpPr>
        <p:spPr>
          <a:xfrm>
            <a:off x="96982" y="1272041"/>
            <a:ext cx="6194990" cy="861855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txBody>
          <a:bodyPr lIns="252000" tIns="252000" rIns="252000" bIns="252000" anchor="ctr" anchorCtr="0"/>
          <a:lstStyle>
            <a:lvl1pPr marL="228600" indent="-228600" algn="l" rtl="0" eaLnBrk="0" fontAlgn="base" hangingPunct="0">
              <a:spcBef>
                <a:spcPts val="9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4572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58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pt-BR" altLang="en-GB" sz="1200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# Conectou no servidor</a:t>
            </a:r>
          </a:p>
          <a:p>
            <a:pPr marL="0" indent="0" eaLnBrk="1" hangingPunct="1">
              <a:buNone/>
            </a:pPr>
            <a:r>
              <a:rPr lang="pt-BR" altLang="en-GB" sz="1200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# Identificou o usuário do banco e fez o “</a:t>
            </a:r>
            <a:r>
              <a:rPr lang="pt-BR" altLang="en-GB" sz="1200" dirty="0" err="1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sudo</a:t>
            </a:r>
            <a:r>
              <a:rPr lang="pt-BR" altLang="en-GB" sz="1200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altLang="en-GB" sz="1200" dirty="0" err="1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su</a:t>
            </a:r>
            <a:r>
              <a:rPr lang="pt-BR" altLang="en-GB" sz="1200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- ....”</a:t>
            </a:r>
          </a:p>
          <a:p>
            <a:pPr marL="0" indent="0" eaLnBrk="1" hangingPunct="1">
              <a:buNone/>
            </a:pPr>
            <a:r>
              <a:rPr lang="pt-BR" altLang="en-GB" sz="1200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# Verificou as variáveis de ambiente.(ORACLE_SID, ORACLE_HOME...)</a:t>
            </a:r>
            <a:endParaRPr lang="pt-BR" altLang="en-GB" sz="12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C1659C1C-07CB-3348-9FE2-2D9EF1B38D7C}"/>
              </a:ext>
            </a:extLst>
          </p:cNvPr>
          <p:cNvSpPr txBox="1">
            <a:spLocks noChangeArrowheads="1"/>
          </p:cNvSpPr>
          <p:nvPr/>
        </p:nvSpPr>
        <p:spPr>
          <a:xfrm>
            <a:off x="6373090" y="2198270"/>
            <a:ext cx="5705532" cy="3025032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txBody>
          <a:bodyPr lIns="252000" tIns="252000" rIns="252000" bIns="252000" anchor="ctr" anchorCtr="0"/>
          <a:lstStyle>
            <a:lvl1pPr marL="228600" indent="-228600" algn="l" rtl="0" eaLnBrk="0" fontAlgn="base" hangingPunct="0">
              <a:spcBef>
                <a:spcPts val="9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4572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58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pt-BR" altLang="en-GB" sz="1100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# </a:t>
            </a:r>
            <a:r>
              <a:rPr lang="pt-BR" altLang="en-GB" sz="1100" dirty="0" err="1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Setando</a:t>
            </a:r>
            <a:r>
              <a:rPr lang="pt-BR" altLang="en-GB" sz="1100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valor errado para ORACLE_SID</a:t>
            </a:r>
          </a:p>
          <a:p>
            <a:pPr marL="0" indent="0" eaLnBrk="1" hangingPunct="1">
              <a:buNone/>
            </a:pPr>
            <a:r>
              <a:rPr lang="en-US" sz="1100" dirty="0"/>
              <a:t>[</a:t>
            </a:r>
            <a:r>
              <a:rPr lang="en-US" sz="1100" dirty="0" err="1">
                <a:solidFill>
                  <a:schemeClr val="bg1"/>
                </a:solidFill>
              </a:rPr>
              <a:t>oracle@localhost</a:t>
            </a:r>
            <a:r>
              <a:rPr lang="en-US" sz="1100" dirty="0">
                <a:solidFill>
                  <a:schemeClr val="bg1"/>
                </a:solidFill>
              </a:rPr>
              <a:t> ~]$ </a:t>
            </a:r>
            <a:r>
              <a:rPr lang="pt-BR" altLang="en-GB" sz="1100" dirty="0" err="1">
                <a:solidFill>
                  <a:srgbClr val="FFFF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export</a:t>
            </a:r>
            <a:r>
              <a:rPr lang="pt-BR" altLang="en-GB" sz="1100" dirty="0">
                <a:solidFill>
                  <a:srgbClr val="FFFF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ORACLE_SID=FAKE</a:t>
            </a:r>
          </a:p>
          <a:p>
            <a:pPr marL="0" indent="0" eaLnBrk="1" hangingPunct="1">
              <a:buNone/>
            </a:pPr>
            <a:r>
              <a:rPr lang="pt-BR" altLang="en-GB" sz="1100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# Conectar no banco</a:t>
            </a:r>
            <a:endParaRPr lang="pt-BR" altLang="en-GB" sz="1100" dirty="0">
              <a:solidFill>
                <a:srgbClr val="FFFF0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1200" dirty="0"/>
              <a:t>[</a:t>
            </a:r>
            <a:r>
              <a:rPr lang="en-US" sz="1200" dirty="0" err="1">
                <a:solidFill>
                  <a:schemeClr val="bg1"/>
                </a:solidFill>
              </a:rPr>
              <a:t>oracle@localhost</a:t>
            </a:r>
            <a:r>
              <a:rPr lang="en-US" sz="1200" dirty="0">
                <a:solidFill>
                  <a:schemeClr val="bg1"/>
                </a:solidFill>
              </a:rPr>
              <a:t> ~]$ </a:t>
            </a:r>
            <a:r>
              <a:rPr lang="en-US" sz="1200" dirty="0" err="1">
                <a:solidFill>
                  <a:srgbClr val="FFFF00"/>
                </a:solidFill>
              </a:rPr>
              <a:t>sqlplus</a:t>
            </a:r>
            <a:r>
              <a:rPr lang="en-US" sz="1200" dirty="0">
                <a:solidFill>
                  <a:srgbClr val="FFFF00"/>
                </a:solidFill>
              </a:rPr>
              <a:t> / as </a:t>
            </a:r>
            <a:r>
              <a:rPr lang="en-US" sz="1200" dirty="0" err="1">
                <a:solidFill>
                  <a:srgbClr val="FFFF00"/>
                </a:solidFill>
              </a:rPr>
              <a:t>sysdba</a:t>
            </a:r>
            <a:endParaRPr lang="en-US" sz="1200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SQL*Plus: Release 12.2.0.1.0 Production on Wed Feb 2 16:06:30 2022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Copyright (c) 1982, 2016, Oracle.  All rights reserved.</a:t>
            </a:r>
          </a:p>
          <a:p>
            <a:pPr marL="0" indent="0">
              <a:buNone/>
            </a:pPr>
            <a:r>
              <a:rPr lang="en-US" sz="1200" b="1" dirty="0">
                <a:solidFill>
                  <a:schemeClr val="bg1"/>
                </a:solidFill>
              </a:rPr>
              <a:t>Connected to an idle instance.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bg1"/>
                </a:solidFill>
              </a:rPr>
              <a:t>SQL&gt; </a:t>
            </a:r>
          </a:p>
          <a:p>
            <a:pPr marL="0" indent="0" eaLnBrk="1" hangingPunct="1">
              <a:buNone/>
            </a:pPr>
            <a:endParaRPr lang="pt-BR" altLang="en-GB" sz="11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0146AFA1-7FA3-D94F-AF78-FB194B7C741E}"/>
              </a:ext>
            </a:extLst>
          </p:cNvPr>
          <p:cNvSpPr txBox="1">
            <a:spLocks noChangeArrowheads="1"/>
          </p:cNvSpPr>
          <p:nvPr/>
        </p:nvSpPr>
        <p:spPr>
          <a:xfrm>
            <a:off x="6373090" y="1272041"/>
            <a:ext cx="5705532" cy="861855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txBody>
          <a:bodyPr lIns="252000" tIns="252000" rIns="252000" bIns="252000" anchor="ctr" anchorCtr="0"/>
          <a:lstStyle>
            <a:lvl1pPr marL="228600" indent="-228600" algn="l" rtl="0" eaLnBrk="0" fontAlgn="base" hangingPunct="0">
              <a:spcBef>
                <a:spcPts val="9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4572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58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pt-BR" altLang="en-GB" sz="1200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# Conectou no servidor</a:t>
            </a:r>
          </a:p>
          <a:p>
            <a:pPr marL="0" indent="0" eaLnBrk="1" hangingPunct="1">
              <a:buNone/>
            </a:pPr>
            <a:r>
              <a:rPr lang="pt-BR" altLang="en-GB" sz="1200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# Identificou o usuário do banco e fez o “</a:t>
            </a:r>
            <a:r>
              <a:rPr lang="pt-BR" altLang="en-GB" sz="1200" dirty="0" err="1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sudo</a:t>
            </a:r>
            <a:r>
              <a:rPr lang="pt-BR" altLang="en-GB" sz="1200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altLang="en-GB" sz="1200" dirty="0" err="1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su</a:t>
            </a:r>
            <a:r>
              <a:rPr lang="pt-BR" altLang="en-GB" sz="1200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- ....”</a:t>
            </a:r>
          </a:p>
          <a:p>
            <a:pPr marL="0" indent="0" eaLnBrk="1" hangingPunct="1">
              <a:buNone/>
            </a:pPr>
            <a:r>
              <a:rPr lang="pt-BR" altLang="en-GB" sz="1200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# Variável </a:t>
            </a:r>
            <a:r>
              <a:rPr lang="pt-BR" altLang="en-GB" sz="1200" b="1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ORACLE_SID errada </a:t>
            </a:r>
            <a:r>
              <a:rPr lang="pt-BR" altLang="en-GB" sz="1200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ou de um banco que </a:t>
            </a:r>
            <a:r>
              <a:rPr lang="pt-BR" altLang="en-GB" sz="1200" b="1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não está ativo </a:t>
            </a:r>
            <a:r>
              <a:rPr lang="pt-BR" altLang="en-GB" sz="1200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(UP).</a:t>
            </a:r>
            <a:endParaRPr lang="pt-BR" altLang="en-GB" sz="12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75476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F4365E-30BC-469B-89A4-42570E7D0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058" y="99013"/>
            <a:ext cx="11517884" cy="508259"/>
          </a:xfrm>
        </p:spPr>
        <p:txBody>
          <a:bodyPr>
            <a:normAutofit/>
          </a:bodyPr>
          <a:lstStyle/>
          <a:p>
            <a:pPr marL="0" marR="0" indent="4572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SQLPLUS</a:t>
            </a:r>
            <a:r>
              <a:rPr lang="en-US" b="1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– </a:t>
            </a:r>
            <a:r>
              <a:rPr lang="en-US" b="1" dirty="0" err="1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executando</a:t>
            </a:r>
            <a:r>
              <a:rPr lang="en-US" b="1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SELECTs</a:t>
            </a:r>
            <a:endParaRPr lang="en-US" sz="360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1014D6A7-4AE5-4172-ADB2-38CCCDDFA372}"/>
              </a:ext>
            </a:extLst>
          </p:cNvPr>
          <p:cNvSpPr txBox="1">
            <a:spLocks noChangeArrowheads="1"/>
          </p:cNvSpPr>
          <p:nvPr/>
        </p:nvSpPr>
        <p:spPr>
          <a:xfrm>
            <a:off x="718430" y="867419"/>
            <a:ext cx="4308762" cy="1344188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txBody>
          <a:bodyPr lIns="252000" tIns="252000" rIns="252000" bIns="252000" anchor="ctr" anchorCtr="0"/>
          <a:lstStyle>
            <a:lvl1pPr marL="228600" indent="-228600" algn="l" rtl="0" eaLnBrk="0" fontAlgn="base" hangingPunct="0">
              <a:spcBef>
                <a:spcPts val="9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4572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58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pt-BR" altLang="en-GB" sz="1200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# Dicas:</a:t>
            </a:r>
          </a:p>
          <a:p>
            <a:pPr eaLnBrk="1" hangingPunct="1"/>
            <a:r>
              <a:rPr lang="en-US" sz="1400" dirty="0" err="1">
                <a:solidFill>
                  <a:schemeClr val="bg1"/>
                </a:solidFill>
              </a:rPr>
              <a:t>Cada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comando</a:t>
            </a:r>
            <a:r>
              <a:rPr lang="en-US" sz="1400" dirty="0">
                <a:solidFill>
                  <a:schemeClr val="bg1"/>
                </a:solidFill>
              </a:rPr>
              <a:t> termina com </a:t>
            </a:r>
            <a:r>
              <a:rPr lang="en-US" sz="1400" dirty="0">
                <a:solidFill>
                  <a:srgbClr val="FFFF00"/>
                </a:solidFill>
              </a:rPr>
              <a:t>;</a:t>
            </a:r>
          </a:p>
          <a:p>
            <a:r>
              <a:rPr lang="en-US" sz="1400" dirty="0">
                <a:solidFill>
                  <a:schemeClr val="bg1"/>
                </a:solidFill>
              </a:rPr>
              <a:t>use </a:t>
            </a:r>
            <a:r>
              <a:rPr lang="en-US" sz="1400" dirty="0">
                <a:solidFill>
                  <a:srgbClr val="FFFF00"/>
                </a:solidFill>
              </a:rPr>
              <a:t>/</a:t>
            </a:r>
            <a:r>
              <a:rPr lang="en-US" sz="1400" dirty="0">
                <a:solidFill>
                  <a:schemeClr val="bg1"/>
                </a:solidFill>
              </a:rPr>
              <a:t> para </a:t>
            </a:r>
            <a:r>
              <a:rPr lang="en-US" sz="1400" dirty="0" err="1">
                <a:solidFill>
                  <a:schemeClr val="bg1"/>
                </a:solidFill>
              </a:rPr>
              <a:t>executar</a:t>
            </a:r>
            <a:r>
              <a:rPr lang="en-US" sz="1400" dirty="0">
                <a:solidFill>
                  <a:schemeClr val="bg1"/>
                </a:solidFill>
              </a:rPr>
              <a:t> o commando anterior</a:t>
            </a:r>
          </a:p>
          <a:p>
            <a:r>
              <a:rPr lang="en-US" sz="1400" dirty="0">
                <a:solidFill>
                  <a:schemeClr val="bg1"/>
                </a:solidFill>
              </a:rPr>
              <a:t>O </a:t>
            </a:r>
            <a:r>
              <a:rPr lang="en-US" sz="1400" dirty="0" err="1">
                <a:solidFill>
                  <a:schemeClr val="bg1"/>
                </a:solidFill>
              </a:rPr>
              <a:t>resultado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é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texto</a:t>
            </a:r>
            <a:r>
              <a:rPr lang="en-US" sz="1400" dirty="0">
                <a:solidFill>
                  <a:schemeClr val="bg1"/>
                </a:solidFill>
              </a:rPr>
              <a:t> e </a:t>
            </a:r>
            <a:r>
              <a:rPr lang="en-US" sz="1400" dirty="0" err="1">
                <a:solidFill>
                  <a:schemeClr val="bg1"/>
                </a:solidFill>
              </a:rPr>
              <a:t>precisa</a:t>
            </a:r>
            <a:r>
              <a:rPr lang="en-US" sz="1400" dirty="0">
                <a:solidFill>
                  <a:schemeClr val="bg1"/>
                </a:solidFill>
              </a:rPr>
              <a:t> ser </a:t>
            </a:r>
            <a:r>
              <a:rPr lang="en-US" sz="1400" dirty="0" err="1">
                <a:solidFill>
                  <a:schemeClr val="bg1"/>
                </a:solidFill>
              </a:rPr>
              <a:t>formato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C1659C1C-07CB-3348-9FE2-2D9EF1B38D7C}"/>
              </a:ext>
            </a:extLst>
          </p:cNvPr>
          <p:cNvSpPr txBox="1">
            <a:spLocks noChangeArrowheads="1"/>
          </p:cNvSpPr>
          <p:nvPr/>
        </p:nvSpPr>
        <p:spPr>
          <a:xfrm>
            <a:off x="718430" y="2564702"/>
            <a:ext cx="10192431" cy="2971559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txBody>
          <a:bodyPr lIns="252000" tIns="252000" rIns="252000" bIns="252000" anchor="ctr" anchorCtr="0"/>
          <a:lstStyle>
            <a:lvl1pPr marL="228600" indent="-228600" algn="l" rtl="0" eaLnBrk="0" fontAlgn="base" hangingPunct="0">
              <a:spcBef>
                <a:spcPts val="9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4572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58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SQL&gt;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sz="11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open_mode,database_role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dataguard_broker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SWITCHOVER_STATUS,guard_status,flashback_on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from </a:t>
            </a:r>
            <a:r>
              <a:rPr lang="en-US" sz="11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v$database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OPEN_MODE            DATABASE_ROLE    DATAGUAR SWITCHOVER_STATUS    GUARD_S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 ---------------- -------- -------------------- -------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FLASHBACK_ON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 WRITE           PRIMARY          DISABLED NOT ALLOWED          NONE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SQL&gt;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11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linesize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1000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SQL&gt; </a:t>
            </a:r>
            <a:r>
              <a:rPr lang="en-US" sz="11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OPEN_MODE            DATABASE_ROLE    DATAGUAR SWITCHOVER_STATUS    GUARD_S FLASHBACK_ON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 ---------------- -------- -------------------- ------- ------------------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1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 WRITE           PRIMARY          DISABLED NOT ALLOWED          NONE    NO</a:t>
            </a:r>
          </a:p>
          <a:p>
            <a:pPr eaLnBrk="1" hangingPunct="1"/>
            <a:endParaRPr lang="pt-BR" altLang="en-GB" sz="11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6774A2-570A-3140-91C1-63EF33AFF8AD}"/>
              </a:ext>
            </a:extLst>
          </p:cNvPr>
          <p:cNvSpPr txBox="1"/>
          <p:nvPr/>
        </p:nvSpPr>
        <p:spPr>
          <a:xfrm>
            <a:off x="845092" y="6242452"/>
            <a:ext cx="10065769" cy="4308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8" tIns="121918" rIns="121918" bIns="121918" numCol="1" spcCol="38100" rtlCol="0" anchor="t">
            <a:spAutoFit/>
          </a:bodyPr>
          <a:lstStyle/>
          <a:p>
            <a:pPr defTabSz="1829286" hangingPunct="0"/>
            <a:r>
              <a:rPr lang="en-US" sz="1200" dirty="0">
                <a:solidFill>
                  <a:srgbClr val="00B0F0"/>
                </a:solidFill>
                <a:latin typeface="+mj-lt"/>
                <a:ea typeface="+mj-ea"/>
                <a:cs typeface="+mj-cs"/>
                <a:sym typeface="Helvetica"/>
              </a:rPr>
              <a:t>SQLPLUS – Quick Reference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rPr>
              <a:t>: https://</a:t>
            </a:r>
            <a:r>
              <a:rPr lang="en-US" sz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rPr>
              <a:t>docs.oracle.com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rPr>
              <a:t>/</a:t>
            </a:r>
            <a:r>
              <a:rPr lang="en-US" sz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rPr>
              <a:t>en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rPr>
              <a:t>/database/oracle/oracle-database/18/</a:t>
            </a:r>
            <a:r>
              <a:rPr lang="en-US" sz="1200" dirty="0" err="1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rPr>
              <a:t>sqpqr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Helvetica"/>
              </a:rPr>
              <a:t>/index.html#SQPQR101</a:t>
            </a:r>
            <a:endParaRPr kumimoji="0" lang="en-BR" sz="1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E094E24B-9AEF-8C42-AD51-D6F234033F56}"/>
              </a:ext>
            </a:extLst>
          </p:cNvPr>
          <p:cNvSpPr txBox="1">
            <a:spLocks noChangeArrowheads="1"/>
          </p:cNvSpPr>
          <p:nvPr/>
        </p:nvSpPr>
        <p:spPr>
          <a:xfrm>
            <a:off x="6602098" y="867240"/>
            <a:ext cx="4308763" cy="1344188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txBody>
          <a:bodyPr lIns="252000" tIns="252000" rIns="252000" bIns="252000" anchor="ctr" anchorCtr="0"/>
          <a:lstStyle>
            <a:lvl1pPr marL="228600" indent="-228600" algn="l" rtl="0" eaLnBrk="0" fontAlgn="base" hangingPunct="0">
              <a:spcBef>
                <a:spcPts val="9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4572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58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buNone/>
            </a:pPr>
            <a:r>
              <a:rPr lang="en-US" sz="1400" dirty="0" err="1">
                <a:solidFill>
                  <a:schemeClr val="bg1"/>
                </a:solidFill>
              </a:rPr>
              <a:t>Formatações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mais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comuns</a:t>
            </a:r>
            <a:r>
              <a:rPr lang="en-US" sz="1400" dirty="0">
                <a:solidFill>
                  <a:schemeClr val="bg1"/>
                </a:solidFill>
              </a:rPr>
              <a:t>:</a:t>
            </a:r>
          </a:p>
          <a:p>
            <a:pPr marL="228600" lvl="1" indent="0">
              <a:buNone/>
            </a:pPr>
            <a:r>
              <a:rPr lang="en-US" sz="1400" dirty="0">
                <a:solidFill>
                  <a:srgbClr val="FFFF00"/>
                </a:solidFill>
              </a:rPr>
              <a:t>Set </a:t>
            </a:r>
            <a:r>
              <a:rPr lang="en-US" sz="1400" dirty="0" err="1">
                <a:solidFill>
                  <a:srgbClr val="FFFF00"/>
                </a:solidFill>
              </a:rPr>
              <a:t>linesize</a:t>
            </a:r>
            <a:r>
              <a:rPr lang="en-US" sz="1400" dirty="0">
                <a:solidFill>
                  <a:srgbClr val="FFFF00"/>
                </a:solidFill>
              </a:rPr>
              <a:t> 1000</a:t>
            </a:r>
          </a:p>
          <a:p>
            <a:pPr marL="228600" lvl="1" indent="0">
              <a:buNone/>
            </a:pPr>
            <a:r>
              <a:rPr lang="en-US" sz="1400" dirty="0">
                <a:solidFill>
                  <a:srgbClr val="FFFF00"/>
                </a:solidFill>
              </a:rPr>
              <a:t>Set </a:t>
            </a:r>
            <a:r>
              <a:rPr lang="en-US" sz="1400" dirty="0" err="1">
                <a:solidFill>
                  <a:srgbClr val="FFFF00"/>
                </a:solidFill>
              </a:rPr>
              <a:t>pagesize</a:t>
            </a:r>
            <a:r>
              <a:rPr lang="en-US" sz="1400" dirty="0">
                <a:solidFill>
                  <a:srgbClr val="FFFF00"/>
                </a:solidFill>
              </a:rPr>
              <a:t> 1000</a:t>
            </a:r>
          </a:p>
          <a:p>
            <a:pPr marL="228600" lvl="1" indent="0">
              <a:buNone/>
            </a:pPr>
            <a:r>
              <a:rPr lang="en-US" sz="1400" dirty="0">
                <a:solidFill>
                  <a:srgbClr val="FFFF00"/>
                </a:solidFill>
              </a:rPr>
              <a:t>COL COLUNA1 FORMAT A40</a:t>
            </a:r>
          </a:p>
          <a:p>
            <a:pPr marL="228600" lvl="1" indent="0">
              <a:buNone/>
            </a:pPr>
            <a:r>
              <a:rPr lang="en-US" sz="1400" dirty="0">
                <a:solidFill>
                  <a:srgbClr val="FFFF00"/>
                </a:solidFill>
              </a:rPr>
              <a:t>COL COLUNAN FORMAT 99,990.00</a:t>
            </a:r>
          </a:p>
        </p:txBody>
      </p:sp>
    </p:spTree>
    <p:extLst>
      <p:ext uri="{BB962C8B-B14F-4D97-AF65-F5344CB8AC3E}">
        <p14:creationId xmlns:p14="http://schemas.microsoft.com/office/powerpoint/2010/main" val="145993856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F4365E-30BC-469B-89A4-42570E7D0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058" y="99013"/>
            <a:ext cx="11517884" cy="508259"/>
          </a:xfrm>
        </p:spPr>
        <p:txBody>
          <a:bodyPr>
            <a:normAutofit/>
          </a:bodyPr>
          <a:lstStyle/>
          <a:p>
            <a:pPr marL="0" marR="0" indent="4572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Checklist Oracle Instance - script</a:t>
            </a:r>
            <a:endParaRPr lang="en-US" sz="360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C1659C1C-07CB-3348-9FE2-2D9EF1B38D7C}"/>
              </a:ext>
            </a:extLst>
          </p:cNvPr>
          <p:cNvSpPr txBox="1">
            <a:spLocks noChangeArrowheads="1"/>
          </p:cNvSpPr>
          <p:nvPr/>
        </p:nvSpPr>
        <p:spPr>
          <a:xfrm>
            <a:off x="1777966" y="930526"/>
            <a:ext cx="8128033" cy="4805255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txBody>
          <a:bodyPr lIns="252000" tIns="252000" rIns="252000" bIns="252000" anchor="ctr" anchorCtr="0"/>
          <a:lstStyle>
            <a:lvl1pPr marL="228600" indent="-228600" algn="l" rtl="0" eaLnBrk="0" fontAlgn="base" hangingPunct="0">
              <a:spcBef>
                <a:spcPts val="90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4572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5800" indent="-228600" algn="l" rtl="0" eaLnBrk="0" fontAlgn="base" hangingPunct="0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2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>
                <a:solidFill>
                  <a:srgbClr val="FFFF00"/>
                </a:solidFill>
              </a:rPr>
              <a:t>alter system checkpoint;</a:t>
            </a:r>
            <a:endParaRPr lang="en-BR" sz="1000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sz="1000" dirty="0">
                <a:solidFill>
                  <a:srgbClr val="FFFF00"/>
                </a:solidFill>
              </a:rPr>
              <a:t>prompt Instance OK-&gt; STATUS=OPEN, LOGINS=ALLOWED</a:t>
            </a:r>
            <a:endParaRPr lang="en-BR" sz="1000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sz="1000" dirty="0">
                <a:solidFill>
                  <a:srgbClr val="FFFF00"/>
                </a:solidFill>
              </a:rPr>
              <a:t>select </a:t>
            </a:r>
            <a:r>
              <a:rPr lang="en-US" sz="1000" dirty="0" err="1">
                <a:solidFill>
                  <a:srgbClr val="FFFF00"/>
                </a:solidFill>
              </a:rPr>
              <a:t>instance_name</a:t>
            </a:r>
            <a:r>
              <a:rPr lang="en-US" sz="1000" dirty="0">
                <a:solidFill>
                  <a:srgbClr val="FFFF00"/>
                </a:solidFill>
              </a:rPr>
              <a:t>, </a:t>
            </a:r>
            <a:r>
              <a:rPr lang="en-US" sz="1000" dirty="0" err="1">
                <a:solidFill>
                  <a:srgbClr val="FFFF00"/>
                </a:solidFill>
              </a:rPr>
              <a:t>to_char</a:t>
            </a:r>
            <a:r>
              <a:rPr lang="en-US" sz="1000" dirty="0">
                <a:solidFill>
                  <a:srgbClr val="FFFF00"/>
                </a:solidFill>
              </a:rPr>
              <a:t>(STARTUP_TIME, 'dd/mm/</a:t>
            </a:r>
            <a:r>
              <a:rPr lang="en-US" sz="1000" dirty="0" err="1">
                <a:solidFill>
                  <a:srgbClr val="FFFF00"/>
                </a:solidFill>
              </a:rPr>
              <a:t>yy</a:t>
            </a:r>
            <a:r>
              <a:rPr lang="en-US" sz="1000" dirty="0">
                <a:solidFill>
                  <a:srgbClr val="FFFF00"/>
                </a:solidFill>
              </a:rPr>
              <a:t> hh24:mi:ss') dt, status, logins from </a:t>
            </a:r>
            <a:r>
              <a:rPr lang="en-US" sz="1000" dirty="0" err="1">
                <a:solidFill>
                  <a:srgbClr val="FFFF00"/>
                </a:solidFill>
              </a:rPr>
              <a:t>gv$instance</a:t>
            </a:r>
            <a:r>
              <a:rPr lang="en-US" sz="1000" dirty="0">
                <a:solidFill>
                  <a:srgbClr val="FFFF00"/>
                </a:solidFill>
              </a:rPr>
              <a:t>;</a:t>
            </a:r>
            <a:endParaRPr lang="en-BR" sz="1000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sz="1000" dirty="0">
                <a:solidFill>
                  <a:srgbClr val="FFFF00"/>
                </a:solidFill>
              </a:rPr>
              <a:t>prompt Database OK-&gt; OPEN_MODE=READ WRITE (se DATABASE_ROLE=PRIMARY)</a:t>
            </a:r>
            <a:endParaRPr lang="en-BR" sz="1000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sz="1000" dirty="0">
                <a:solidFill>
                  <a:srgbClr val="FFFF00"/>
                </a:solidFill>
              </a:rPr>
              <a:t>select </a:t>
            </a:r>
            <a:r>
              <a:rPr lang="en-US" sz="1000" dirty="0" err="1">
                <a:solidFill>
                  <a:srgbClr val="FFFF00"/>
                </a:solidFill>
              </a:rPr>
              <a:t>open_mode,database_role</a:t>
            </a:r>
            <a:r>
              <a:rPr lang="en-US" sz="1000" dirty="0">
                <a:solidFill>
                  <a:srgbClr val="FFFF00"/>
                </a:solidFill>
              </a:rPr>
              <a:t>, </a:t>
            </a:r>
            <a:r>
              <a:rPr lang="en-US" sz="1000" dirty="0" err="1">
                <a:solidFill>
                  <a:srgbClr val="FFFF00"/>
                </a:solidFill>
              </a:rPr>
              <a:t>dataguard_broker</a:t>
            </a:r>
            <a:r>
              <a:rPr lang="en-US" sz="1000" dirty="0">
                <a:solidFill>
                  <a:srgbClr val="FFFF00"/>
                </a:solidFill>
              </a:rPr>
              <a:t>, </a:t>
            </a:r>
            <a:r>
              <a:rPr lang="en-US" sz="1000" dirty="0" err="1">
                <a:solidFill>
                  <a:srgbClr val="FFFF00"/>
                </a:solidFill>
              </a:rPr>
              <a:t>SWITCHOVER_STATUS,guard_status,flashback_on</a:t>
            </a:r>
            <a:r>
              <a:rPr lang="en-US" sz="1000" dirty="0">
                <a:solidFill>
                  <a:srgbClr val="FFFF00"/>
                </a:solidFill>
              </a:rPr>
              <a:t> from </a:t>
            </a:r>
            <a:r>
              <a:rPr lang="en-US" sz="1000" dirty="0" err="1">
                <a:solidFill>
                  <a:srgbClr val="FFFF00"/>
                </a:solidFill>
              </a:rPr>
              <a:t>v$database</a:t>
            </a:r>
            <a:r>
              <a:rPr lang="en-US" sz="1000" dirty="0">
                <a:solidFill>
                  <a:srgbClr val="FFFF00"/>
                </a:solidFill>
              </a:rPr>
              <a:t>;</a:t>
            </a:r>
            <a:endParaRPr lang="en-BR" sz="1000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sz="1000" dirty="0">
                <a:solidFill>
                  <a:srgbClr val="FFFF00"/>
                </a:solidFill>
              </a:rPr>
              <a:t>prompt Datafiles OK-&gt; </a:t>
            </a:r>
            <a:r>
              <a:rPr lang="en-US" sz="1000" dirty="0" err="1">
                <a:solidFill>
                  <a:srgbClr val="FFFF00"/>
                </a:solidFill>
              </a:rPr>
              <a:t>somente</a:t>
            </a:r>
            <a:r>
              <a:rPr lang="en-US" sz="1000" dirty="0">
                <a:solidFill>
                  <a:srgbClr val="FFFF00"/>
                </a:solidFill>
              </a:rPr>
              <a:t> ONLINE e SYSTEM</a:t>
            </a:r>
            <a:endParaRPr lang="en-BR" sz="1000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sz="1000" dirty="0">
                <a:solidFill>
                  <a:srgbClr val="FFFF00"/>
                </a:solidFill>
              </a:rPr>
              <a:t>select count(*),status from </a:t>
            </a:r>
            <a:r>
              <a:rPr lang="en-US" sz="1000" dirty="0" err="1">
                <a:solidFill>
                  <a:srgbClr val="FFFF00"/>
                </a:solidFill>
              </a:rPr>
              <a:t>v$datafile</a:t>
            </a:r>
            <a:r>
              <a:rPr lang="en-US" sz="1000" dirty="0">
                <a:solidFill>
                  <a:srgbClr val="FFFF00"/>
                </a:solidFill>
              </a:rPr>
              <a:t> group by status;</a:t>
            </a:r>
            <a:endParaRPr lang="en-BR" sz="1000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sz="1000" dirty="0">
                <a:solidFill>
                  <a:srgbClr val="FFFF00"/>
                </a:solidFill>
              </a:rPr>
              <a:t>prompt </a:t>
            </a:r>
            <a:r>
              <a:rPr lang="en-US" sz="1000" dirty="0" err="1">
                <a:solidFill>
                  <a:srgbClr val="FFFF00"/>
                </a:solidFill>
              </a:rPr>
              <a:t>Temp_files</a:t>
            </a:r>
            <a:r>
              <a:rPr lang="en-US" sz="1000" dirty="0">
                <a:solidFill>
                  <a:srgbClr val="FFFF00"/>
                </a:solidFill>
              </a:rPr>
              <a:t> OK-&gt; </a:t>
            </a:r>
            <a:r>
              <a:rPr lang="en-US" sz="1000" dirty="0" err="1">
                <a:solidFill>
                  <a:srgbClr val="FFFF00"/>
                </a:solidFill>
              </a:rPr>
              <a:t>somente</a:t>
            </a:r>
            <a:r>
              <a:rPr lang="en-US" sz="1000" dirty="0">
                <a:solidFill>
                  <a:srgbClr val="FFFF00"/>
                </a:solidFill>
              </a:rPr>
              <a:t> ONLINE e SYSTEM</a:t>
            </a:r>
            <a:endParaRPr lang="en-BR" sz="1000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sz="1000" dirty="0">
                <a:solidFill>
                  <a:srgbClr val="FFFF00"/>
                </a:solidFill>
              </a:rPr>
              <a:t>select distinct status from </a:t>
            </a:r>
            <a:r>
              <a:rPr lang="en-US" sz="1000" dirty="0" err="1">
                <a:solidFill>
                  <a:srgbClr val="FFFF00"/>
                </a:solidFill>
              </a:rPr>
              <a:t>dba_temp_files</a:t>
            </a:r>
            <a:r>
              <a:rPr lang="en-US" sz="1000" dirty="0">
                <a:solidFill>
                  <a:srgbClr val="FFFF00"/>
                </a:solidFill>
              </a:rPr>
              <a:t>;	</a:t>
            </a:r>
            <a:endParaRPr lang="en-BR" sz="1000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sz="1000" dirty="0">
                <a:solidFill>
                  <a:srgbClr val="FFFF00"/>
                </a:solidFill>
              </a:rPr>
              <a:t>	</a:t>
            </a:r>
            <a:endParaRPr lang="en-BR" sz="1000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sz="1000" dirty="0">
                <a:solidFill>
                  <a:srgbClr val="FFFF00"/>
                </a:solidFill>
              </a:rPr>
              <a:t>select distinct status from </a:t>
            </a:r>
            <a:r>
              <a:rPr lang="en-US" sz="1000" dirty="0" err="1">
                <a:solidFill>
                  <a:srgbClr val="FFFF00"/>
                </a:solidFill>
              </a:rPr>
              <a:t>v$logfile</a:t>
            </a:r>
            <a:r>
              <a:rPr lang="en-US" sz="1000" dirty="0">
                <a:solidFill>
                  <a:srgbClr val="FFFF00"/>
                </a:solidFill>
              </a:rPr>
              <a:t>;</a:t>
            </a:r>
            <a:endParaRPr lang="en-BR" sz="1000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sz="1000" dirty="0">
                <a:solidFill>
                  <a:srgbClr val="FFFF00"/>
                </a:solidFill>
              </a:rPr>
              <a:t>alter system switch logfile;</a:t>
            </a:r>
            <a:endParaRPr lang="en-BR" sz="1000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sz="1000" dirty="0">
                <a:solidFill>
                  <a:srgbClr val="FFFF00"/>
                </a:solidFill>
              </a:rPr>
              <a:t>prompt </a:t>
            </a:r>
            <a:r>
              <a:rPr lang="en-US" sz="1000" dirty="0" err="1">
                <a:solidFill>
                  <a:srgbClr val="FFFF00"/>
                </a:solidFill>
              </a:rPr>
              <a:t>pdbs</a:t>
            </a:r>
            <a:r>
              <a:rPr lang="en-US" sz="1000" dirty="0">
                <a:solidFill>
                  <a:srgbClr val="FFFF00"/>
                </a:solidFill>
              </a:rPr>
              <a:t> OK-&gt; RESTRICTED=NO, OPEN_MODE=READ ONLY(PDB$SEED) e READ WRITE (</a:t>
            </a:r>
            <a:r>
              <a:rPr lang="en-US" sz="1000" dirty="0" err="1">
                <a:solidFill>
                  <a:srgbClr val="FFFF00"/>
                </a:solidFill>
              </a:rPr>
              <a:t>demais</a:t>
            </a:r>
            <a:r>
              <a:rPr lang="en-US" sz="1000" dirty="0">
                <a:solidFill>
                  <a:srgbClr val="FFFF00"/>
                </a:solidFill>
              </a:rPr>
              <a:t> </a:t>
            </a:r>
            <a:r>
              <a:rPr lang="en-US" sz="1000" dirty="0" err="1">
                <a:solidFill>
                  <a:srgbClr val="FFFF00"/>
                </a:solidFill>
              </a:rPr>
              <a:t>bancos</a:t>
            </a:r>
            <a:r>
              <a:rPr lang="en-US" sz="1000" dirty="0">
                <a:solidFill>
                  <a:srgbClr val="FFFF00"/>
                </a:solidFill>
              </a:rPr>
              <a:t>)</a:t>
            </a:r>
            <a:endParaRPr lang="en-BR" sz="1000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sz="1000" dirty="0">
                <a:solidFill>
                  <a:srgbClr val="FFFF00"/>
                </a:solidFill>
              </a:rPr>
              <a:t>show </a:t>
            </a:r>
            <a:r>
              <a:rPr lang="en-US" sz="1000" dirty="0" err="1">
                <a:solidFill>
                  <a:srgbClr val="FFFF00"/>
                </a:solidFill>
              </a:rPr>
              <a:t>pdbs</a:t>
            </a:r>
            <a:endParaRPr lang="en-BR" sz="1000" dirty="0">
              <a:solidFill>
                <a:srgbClr val="FFFF00"/>
              </a:solidFill>
            </a:endParaRPr>
          </a:p>
          <a:p>
            <a:pPr eaLnBrk="1" hangingPunct="1"/>
            <a:endParaRPr lang="pt-BR" altLang="en-GB" sz="1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12617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1_COVERS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t"/>
      <a:lstStyle>
        <a:defPPr algn="l">
          <a:defRPr sz="2000" dirty="0" err="1" smtClean="0">
            <a:solidFill>
              <a:schemeClr val="tx1"/>
            </a:solidFill>
            <a:latin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91440" tIns="45720" rIns="91440" bIns="4572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ewCo Template">
  <a:themeElements>
    <a:clrScheme name="NewCO">
      <a:dk1>
        <a:srgbClr val="8D978B"/>
      </a:dk1>
      <a:lt1>
        <a:srgbClr val="FFFFFF"/>
      </a:lt1>
      <a:dk2>
        <a:srgbClr val="042315"/>
      </a:dk2>
      <a:lt2>
        <a:srgbClr val="2A494C"/>
      </a:lt2>
      <a:accent1>
        <a:srgbClr val="FF452D"/>
      </a:accent1>
      <a:accent2>
        <a:srgbClr val="A0948A"/>
      </a:accent2>
      <a:accent3>
        <a:srgbClr val="4CDD83"/>
      </a:accent3>
      <a:accent4>
        <a:srgbClr val="D7D4CE"/>
      </a:accent4>
      <a:accent5>
        <a:srgbClr val="8E968B"/>
      </a:accent5>
      <a:accent6>
        <a:srgbClr val="B9B9B9"/>
      </a:accent6>
      <a:hlink>
        <a:srgbClr val="8E978C"/>
      </a:hlink>
      <a:folHlink>
        <a:srgbClr val="BABAB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defRPr sz="1400" dirty="0">
            <a:solidFill>
              <a:schemeClr val="bg1"/>
            </a:solidFill>
            <a:latin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IBM 2019 Master template (black background)">
  <a:themeElements>
    <a:clrScheme name="IBM 2019 Master template (black background)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00FF"/>
      </a:hlink>
      <a:folHlink>
        <a:srgbClr val="FF00FF"/>
      </a:folHlink>
    </a:clrScheme>
    <a:fontScheme name="IBM 2019 Master template (black background)">
      <a:majorFont>
        <a:latin typeface="Helvetica"/>
        <a:ea typeface="Helvetica"/>
        <a:cs typeface="Helvetica"/>
      </a:majorFont>
      <a:minorFont>
        <a:latin typeface="IBM Plex Sans"/>
        <a:ea typeface="IBM Plex Sans"/>
        <a:cs typeface="IBM Plex Sans"/>
      </a:minorFont>
    </a:fontScheme>
    <a:fmtScheme name="IBM 2019 Master template (black background)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6000" tIns="96000" rIns="96000" bIns="96000" numCol="1" spcCol="38100" rtlCol="0" anchor="t">
        <a:spAutoFit/>
      </a:bodyPr>
      <a:lstStyle>
        <a:defPPr marL="0" marR="0" indent="0" algn="l" defTabSz="1829286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21918" tIns="121918" rIns="121918" bIns="121918" numCol="1" spcCol="38100" rtlCol="0" anchor="t">
        <a:spAutoFit/>
      </a:bodyPr>
      <a:lstStyle>
        <a:defPPr marL="0" marR="0" indent="0" algn="l" defTabSz="1829286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1_IBM 2019 Master template (black background)">
  <a:themeElements>
    <a:clrScheme name="IBM 2019 Master template (black background)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00FF"/>
      </a:hlink>
      <a:folHlink>
        <a:srgbClr val="FF00FF"/>
      </a:folHlink>
    </a:clrScheme>
    <a:fontScheme name="IBM 2019 Master template (black background)">
      <a:majorFont>
        <a:latin typeface="Helvetica"/>
        <a:ea typeface="Helvetica"/>
        <a:cs typeface="Helvetica"/>
      </a:majorFont>
      <a:minorFont>
        <a:latin typeface="IBM Plex Sans"/>
        <a:ea typeface="IBM Plex Sans"/>
        <a:cs typeface="IBM Plex Sans"/>
      </a:minorFont>
    </a:fontScheme>
    <a:fmtScheme name="IBM 2019 Master template (black background)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6000" tIns="96000" rIns="96000" bIns="96000" numCol="1" spcCol="38100" rtlCol="0" anchor="t">
        <a:spAutoFit/>
      </a:bodyPr>
      <a:lstStyle>
        <a:defPPr marL="0" marR="0" indent="0" algn="l" defTabSz="1829286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21918" tIns="121918" rIns="121918" bIns="121918" numCol="1" spcCol="38100" rtlCol="0" anchor="t">
        <a:spAutoFit/>
      </a:bodyPr>
      <a:lstStyle>
        <a:defPPr marL="0" marR="0" indent="0" algn="l" defTabSz="1829286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IBM 2019 Master template (black background)">
    <a:dk1>
      <a:srgbClr val="000000"/>
    </a:dk1>
    <a:lt1>
      <a:srgbClr val="FFFFFF"/>
    </a:lt1>
    <a:dk2>
      <a:srgbClr val="A7A7A7"/>
    </a:dk2>
    <a:lt2>
      <a:srgbClr val="535353"/>
    </a:lt2>
    <a:accent1>
      <a:srgbClr val="6F6F6F"/>
    </a:accent1>
    <a:accent2>
      <a:srgbClr val="0062FF"/>
    </a:accent2>
    <a:accent3>
      <a:srgbClr val="D12765"/>
    </a:accent3>
    <a:accent4>
      <a:srgbClr val="8A3FFC"/>
    </a:accent4>
    <a:accent5>
      <a:srgbClr val="007D79"/>
    </a:accent5>
    <a:accent6>
      <a:srgbClr val="697077"/>
    </a:accent6>
    <a:hlink>
      <a:srgbClr val="0000FF"/>
    </a:hlink>
    <a:folHlink>
      <a:srgbClr val="FF00FF"/>
    </a:folHlink>
  </a:clrScheme>
</a:themeOverride>
</file>

<file path=ppt/theme/themeOverride2.xml><?xml version="1.0" encoding="utf-8"?>
<a:themeOverride xmlns:a="http://schemas.openxmlformats.org/drawingml/2006/main">
  <a:clrScheme name="IBM 2019 Master template (black background)">
    <a:dk1>
      <a:srgbClr val="000000"/>
    </a:dk1>
    <a:lt1>
      <a:srgbClr val="FFFFFF"/>
    </a:lt1>
    <a:dk2>
      <a:srgbClr val="A7A7A7"/>
    </a:dk2>
    <a:lt2>
      <a:srgbClr val="535353"/>
    </a:lt2>
    <a:accent1>
      <a:srgbClr val="6F6F6F"/>
    </a:accent1>
    <a:accent2>
      <a:srgbClr val="0062FF"/>
    </a:accent2>
    <a:accent3>
      <a:srgbClr val="D12765"/>
    </a:accent3>
    <a:accent4>
      <a:srgbClr val="8A3FFC"/>
    </a:accent4>
    <a:accent5>
      <a:srgbClr val="007D79"/>
    </a:accent5>
    <a:accent6>
      <a:srgbClr val="697077"/>
    </a:accent6>
    <a:hlink>
      <a:srgbClr val="0000FF"/>
    </a:hlink>
    <a:folHlink>
      <a:srgbClr val="FF00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112769</TotalTime>
  <Words>4120</Words>
  <Application>Microsoft Macintosh PowerPoint</Application>
  <PresentationFormat>Widescreen</PresentationFormat>
  <Paragraphs>502</Paragraphs>
  <Slides>27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27</vt:i4>
      </vt:variant>
    </vt:vector>
  </HeadingPairs>
  <TitlesOfParts>
    <vt:vector size="45" baseType="lpstr">
      <vt:lpstr>.AppleSystemUIFont</vt:lpstr>
      <vt:lpstr>Arial</vt:lpstr>
      <vt:lpstr>Arial Regular</vt:lpstr>
      <vt:lpstr>Calibri</vt:lpstr>
      <vt:lpstr>Courier New</vt:lpstr>
      <vt:lpstr>Helvetica</vt:lpstr>
      <vt:lpstr>IBM Plex Sans</vt:lpstr>
      <vt:lpstr>IBM Plex Sans Regular</vt:lpstr>
      <vt:lpstr>LucidaGrande</vt:lpstr>
      <vt:lpstr>Segoe UI</vt:lpstr>
      <vt:lpstr>Times New Roman</vt:lpstr>
      <vt:lpstr>TWK Everett</vt:lpstr>
      <vt:lpstr>TWK Everett Ultralight</vt:lpstr>
      <vt:lpstr>Wingdings</vt:lpstr>
      <vt:lpstr>1_COVERS</vt:lpstr>
      <vt:lpstr>NewCo Template</vt:lpstr>
      <vt:lpstr>IBM 2019 Master template (black background)</vt:lpstr>
      <vt:lpstr>1_IBM 2019 Master template (black background)</vt:lpstr>
      <vt:lpstr>Oracle Database Prático 1</vt:lpstr>
      <vt:lpstr>Udemy DBA Oracle Essencial - Aprenda do zero! Tenha em mãos o essencial para administrar bancos de dados Oracle iniciando do zero e com muito SQL! (56 kB) https://kyndryl.udemy.com/course/curso-dba-oracle/  Banco de Dados Oracle Completo: SQL+PLSQL+Modelagem de Dados CURSO COMPLETO ORACLE 21c - Incluindo 3 cursos: SQL PL/SQL e Modelagem de Banco de Dados - Abrangendo versões 11g a 21c (21 kB) https://kyndryl.udemy.com/course/banco-de-dados-oracle-completo-sqlplsqlmodelagem-de-dados/</vt:lpstr>
      <vt:lpstr>Conexão</vt:lpstr>
      <vt:lpstr>Processos ativos e instancias configuradas</vt:lpstr>
      <vt:lpstr>PowerPoint Presentation</vt:lpstr>
      <vt:lpstr>PowerPoint Presentation</vt:lpstr>
      <vt:lpstr>Conectando no banco (SQLPLUS)</vt:lpstr>
      <vt:lpstr>SQLPLUS – executando SELECTs</vt:lpstr>
      <vt:lpstr>Checklist Oracle Instance - script</vt:lpstr>
      <vt:lpstr>Checklist Oracle Instance - Analise</vt:lpstr>
      <vt:lpstr>LAB 2 – Listar tablespace e datafiles</vt:lpstr>
      <vt:lpstr>Oracle logs – alert&lt;sid&gt;.log</vt:lpstr>
      <vt:lpstr>LAB 3 – alert&lt;sid&gt;.log + tail</vt:lpstr>
      <vt:lpstr>Checklist Listener</vt:lpstr>
      <vt:lpstr>Exemplo de Alertas</vt:lpstr>
      <vt:lpstr>Checklist Completo</vt:lpstr>
      <vt:lpstr>PowerPoint Presentation</vt:lpstr>
      <vt:lpstr>Archive</vt:lpstr>
      <vt:lpstr>Archive area / archive destination</vt:lpstr>
      <vt:lpstr>Crescendo tablespaces</vt:lpstr>
      <vt:lpstr>LAB 4 – Simulação de chamado reativo (cliente)</vt:lpstr>
      <vt:lpstr>LAB 5 – Shutdown immediate / startup</vt:lpstr>
      <vt:lpstr>PowerPoint Presentation</vt:lpstr>
      <vt:lpstr>MAXIMO - Importante sobre IN/SR</vt:lpstr>
      <vt:lpstr>PowerPoint Presentation</vt:lpstr>
      <vt:lpstr>UAT – Dicas – Histórico de senhas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Ariane</dc:creator>
  <dc:description/>
  <cp:lastModifiedBy>Cleber Jose Campos Martins</cp:lastModifiedBy>
  <cp:revision>945</cp:revision>
  <dcterms:created xsi:type="dcterms:W3CDTF">2020-03-26T15:13:56Z</dcterms:created>
  <dcterms:modified xsi:type="dcterms:W3CDTF">2022-03-09T16:06:28Z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5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17</vt:i4>
  </property>
</Properties>
</file>